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81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96D7E-8CBC-42AF-B0BF-4C6E5F22B88A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DAA3B-1F11-4252-83A4-AF407970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3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EB3F2-C279-4A28-880C-C297A8A56F89}" type="slidenum">
              <a:rPr lang="fa-IR" smtClean="0">
                <a:solidFill>
                  <a:prstClr val="black"/>
                </a:solidFill>
              </a:rPr>
              <a:pPr/>
              <a:t>26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3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5883-592D-4C1E-9201-56B59565DFD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4D9-78CD-4773-A871-B045FD1E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6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5883-592D-4C1E-9201-56B59565DFD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4D9-78CD-4773-A871-B045FD1E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5883-592D-4C1E-9201-56B59565DFD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4D9-78CD-4773-A871-B045FD1E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33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55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9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89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43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66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7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7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0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5883-592D-4C1E-9201-56B59565DFD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4D9-78CD-4773-A871-B045FD1E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0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76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14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70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45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3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46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85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71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44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1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5883-592D-4C1E-9201-56B59565DFD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4D9-78CD-4773-A871-B045FD1E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27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4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75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08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9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5883-592D-4C1E-9201-56B59565DFD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4D9-78CD-4773-A871-B045FD1E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0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5883-592D-4C1E-9201-56B59565DFD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4D9-78CD-4773-A871-B045FD1E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4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5883-592D-4C1E-9201-56B59565DFD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4D9-78CD-4773-A871-B045FD1E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8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5883-592D-4C1E-9201-56B59565DFD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4D9-78CD-4773-A871-B045FD1E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3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5883-592D-4C1E-9201-56B59565DFD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4D9-78CD-4773-A871-B045FD1E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0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5883-592D-4C1E-9201-56B59565DFD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4D9-78CD-4773-A871-B045FD1E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D5883-592D-4C1E-9201-56B59565DFD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DF4D9-78CD-4773-A871-B045FD1EC5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77302"/>
            <a:ext cx="23846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 w="1270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Dr. M. </a:t>
            </a:r>
            <a:r>
              <a:rPr kumimoji="0" lang="en-US" sz="2800" b="1" i="1" u="none" strike="noStrike" kern="1200" cap="none" spc="0" normalizeH="0" baseline="0" noProof="0" dirty="0" err="1" smtClean="0">
                <a:ln w="1270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Edalati</a:t>
            </a:r>
            <a:endParaRPr kumimoji="0" lang="en-US" sz="2800" b="1" i="1" u="none" strike="noStrike" kern="1200" cap="none" spc="0" normalizeH="0" baseline="0" noProof="0" dirty="0" smtClean="0">
              <a:ln w="12700"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61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33946" y="6277303"/>
            <a:ext cx="23846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 w="1270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Dr. M. </a:t>
            </a:r>
            <a:r>
              <a:rPr kumimoji="0" lang="en-US" sz="2800" b="1" i="1" u="none" strike="noStrike" kern="1200" cap="none" spc="0" normalizeH="0" baseline="0" noProof="0" dirty="0" err="1" smtClean="0">
                <a:ln w="1270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Edalati</a:t>
            </a:r>
            <a:endParaRPr kumimoji="0" lang="en-US" sz="2800" b="1" i="1" u="none" strike="noStrike" kern="1200" cap="none" spc="0" normalizeH="0" baseline="0" noProof="0" dirty="0" smtClean="0">
              <a:ln w="12700"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9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6876" y="6277303"/>
            <a:ext cx="23846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 w="1270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Dr. M. </a:t>
            </a:r>
            <a:r>
              <a:rPr kumimoji="0" lang="en-US" sz="2800" b="1" i="1" u="none" strike="noStrike" kern="1200" cap="none" spc="0" normalizeH="0" baseline="0" noProof="0" dirty="0" err="1" smtClean="0">
                <a:ln w="1270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Edalati</a:t>
            </a:r>
            <a:endParaRPr kumimoji="0" lang="en-US" sz="2800" b="1" i="1" u="none" strike="noStrike" kern="1200" cap="none" spc="0" normalizeH="0" baseline="0" noProof="0" dirty="0" smtClean="0">
              <a:ln w="12700"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7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905001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Hemovigilance</a:t>
            </a:r>
            <a:endParaRPr lang="fa-IR" sz="4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412864"/>
            <a:ext cx="6934200" cy="2046240"/>
          </a:xfrm>
        </p:spPr>
        <p:txBody>
          <a:bodyPr/>
          <a:lstStyle/>
          <a:p>
            <a:r>
              <a:rPr lang="en-US" sz="1600" i="1" dirty="0">
                <a:solidFill>
                  <a:schemeClr val="tx1"/>
                </a:solidFill>
              </a:rPr>
              <a:t>Dr. M.Edalati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748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2000"/>
            <a:ext cx="7197060" cy="511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17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"/>
            <a:ext cx="6934200" cy="528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921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685800"/>
            <a:ext cx="6945315" cy="527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72400" y="5038544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a-IR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افت</a:t>
            </a:r>
            <a:endParaRPr lang="en-US" sz="3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838200"/>
            <a:ext cx="7465993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2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7164756" cy="484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6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81000"/>
            <a:ext cx="6958207" cy="494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4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914400"/>
            <a:ext cx="7457517" cy="495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6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501623"/>
            <a:ext cx="9144000" cy="60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85599" y="486203"/>
            <a:ext cx="6839802" cy="5867397"/>
          </a:xfrm>
        </p:spPr>
      </p:pic>
    </p:spTree>
    <p:extLst>
      <p:ext uri="{BB962C8B-B14F-4D97-AF65-F5344CB8AC3E}">
        <p14:creationId xmlns:p14="http://schemas.microsoft.com/office/powerpoint/2010/main" val="15425781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0849" x="544513" y="5018088"/>
          <p14:tracePt t="11000" x="536575" y="5018088"/>
          <p14:tracePt t="11010" x="500063" y="5010150"/>
          <p14:tracePt t="11800" x="544513" y="5010150"/>
          <p14:tracePt t="11809" x="615950" y="5010150"/>
          <p14:tracePt t="11817" x="679450" y="5010150"/>
          <p14:tracePt t="11829" x="723900" y="5010150"/>
          <p14:tracePt t="11846" x="884238" y="4983163"/>
          <p14:tracePt t="11863" x="1187450" y="4830763"/>
          <p14:tracePt t="11879" x="1847850" y="4465638"/>
          <p14:tracePt t="11896" x="2625725" y="4054475"/>
          <p14:tracePt t="11897" x="2894013" y="3884613"/>
          <p14:tracePt t="11913" x="3581400" y="3473450"/>
          <p14:tracePt t="11930" x="4133850" y="3027363"/>
          <p14:tracePt t="11946" x="4537075" y="2643188"/>
          <p14:tracePt t="11963" x="4803775" y="2446338"/>
          <p14:tracePt t="11980" x="4919663" y="2384425"/>
          <p14:tracePt t="11996" x="4983163" y="2339975"/>
          <p14:tracePt t="12013" x="5000625" y="2339975"/>
          <p14:tracePt t="12030" x="5027613" y="2322513"/>
          <p14:tracePt t="12046" x="5081588" y="2312988"/>
          <p14:tracePt t="12063" x="5160963" y="2303463"/>
          <p14:tracePt t="12081" x="5295900" y="2268538"/>
          <p14:tracePt t="12097" x="5599113" y="2205038"/>
          <p14:tracePt t="12113" x="5715000" y="2152650"/>
          <p14:tracePt t="12131" x="5848350" y="2089150"/>
          <p14:tracePt t="12147" x="5929313" y="2009775"/>
          <p14:tracePt t="12164" x="5973763" y="1938338"/>
          <p14:tracePt t="12181" x="6000750" y="1874838"/>
          <p14:tracePt t="12197" x="6045200" y="1803400"/>
          <p14:tracePt t="12213" x="6134100" y="1643063"/>
          <p14:tracePt t="12230" x="6330950" y="1500188"/>
          <p14:tracePt t="12247" x="6680200" y="1347788"/>
          <p14:tracePt t="12264" x="6983413" y="1258888"/>
          <p14:tracePt t="12265" x="7081838" y="1223963"/>
          <p14:tracePt t="12281" x="7170738" y="1179513"/>
          <p14:tracePt t="12297" x="7180263" y="1169988"/>
          <p14:tracePt t="12314" x="7188200" y="1169988"/>
          <p14:tracePt t="12377" x="7215188" y="1169988"/>
          <p14:tracePt t="12385" x="7232650" y="1169988"/>
          <p14:tracePt t="12393" x="7269163" y="1169988"/>
          <p14:tracePt t="12401" x="7296150" y="1169988"/>
          <p14:tracePt t="12414" x="7340600" y="1169988"/>
          <p14:tracePt t="12431" x="7385050" y="1169988"/>
          <p14:tracePt t="12448" x="7402513" y="1169988"/>
          <p14:tracePt t="12545" x="7385050" y="1169988"/>
          <p14:tracePt t="12553" x="7348538" y="1169988"/>
          <p14:tracePt t="12561" x="7340600" y="1169988"/>
          <p14:tracePt t="12569" x="7304088" y="1152525"/>
          <p14:tracePt t="12582" x="7286625" y="1152525"/>
          <p14:tracePt t="12599" x="7215188" y="1125538"/>
          <p14:tracePt t="12615" x="7180263" y="1116013"/>
          <p14:tracePt t="12632" x="7153275" y="1108075"/>
          <p14:tracePt t="12649" x="7143750" y="1108075"/>
          <p14:tracePt t="12666" x="7099300" y="1108075"/>
          <p14:tracePt t="12683" x="7027863" y="1108075"/>
          <p14:tracePt t="12700" x="6938963" y="1108075"/>
          <p14:tracePt t="12716" x="6884988" y="1108075"/>
          <p14:tracePt t="12732" x="6840538" y="1108075"/>
          <p14:tracePt t="12749" x="6804025" y="1108075"/>
          <p14:tracePt t="12766" x="6777038" y="1108075"/>
          <p14:tracePt t="12783" x="6742113" y="1108075"/>
          <p14:tracePt t="12800" x="6697663" y="1108075"/>
          <p14:tracePt t="12816" x="6661150" y="1108075"/>
          <p14:tracePt t="12817" x="6634163" y="1108075"/>
          <p14:tracePt t="12833" x="6581775" y="1133475"/>
          <p14:tracePt t="12850" x="6491288" y="1152525"/>
          <p14:tracePt t="12866" x="6303963" y="1160463"/>
          <p14:tracePt t="12883" x="6143625" y="1160463"/>
          <p14:tracePt t="12900" x="6000750" y="1160463"/>
          <p14:tracePt t="12916" x="5875338" y="1160463"/>
          <p14:tracePt t="12933" x="5822950" y="1160463"/>
          <p14:tracePt t="12950" x="5795963" y="1160463"/>
          <p14:tracePt t="12967" x="5776913" y="1160463"/>
          <p14:tracePt t="12983" x="5724525" y="1160463"/>
          <p14:tracePt t="13000" x="5634038" y="1160463"/>
          <p14:tracePt t="13001" x="5589588" y="1160463"/>
          <p14:tracePt t="13017" x="5510213" y="1160463"/>
          <p14:tracePt t="13034" x="5419725" y="1160463"/>
          <p14:tracePt t="13050" x="5224463" y="1179513"/>
          <p14:tracePt t="13067" x="5045075" y="1187450"/>
          <p14:tracePt t="13084" x="4919663" y="1187450"/>
          <p14:tracePt t="13101" x="4822825" y="1187450"/>
          <p14:tracePt t="13117" x="4724400" y="1187450"/>
          <p14:tracePt t="13134" x="4608513" y="1187450"/>
          <p14:tracePt t="13151" x="4456113" y="1187450"/>
          <p14:tracePt t="13167" x="4276725" y="1179513"/>
          <p14:tracePt t="13184" x="4116388" y="1179513"/>
          <p14:tracePt t="13185" x="4044950" y="1179513"/>
          <p14:tracePt t="13202" x="3938588" y="1179513"/>
          <p14:tracePt t="13218" x="3857625" y="1179513"/>
          <p14:tracePt t="13235" x="3795713" y="1179513"/>
          <p14:tracePt t="13251" x="3768725" y="1169988"/>
          <p14:tracePt t="13267" x="3714750" y="1160463"/>
          <p14:tracePt t="13284" x="3643313" y="1160463"/>
          <p14:tracePt t="13301" x="3544888" y="1133475"/>
          <p14:tracePt t="13318" x="3241675" y="1116013"/>
          <p14:tracePt t="13335" x="3081338" y="1108075"/>
          <p14:tracePt t="13352" x="2911475" y="1108075"/>
          <p14:tracePt t="13368" x="2840038" y="1108075"/>
          <p14:tracePt t="13369" x="2822575" y="1108075"/>
          <p14:tracePt t="13385" x="2803525" y="1108075"/>
          <p14:tracePt t="13402" x="2768600" y="1098550"/>
          <p14:tracePt t="13418" x="2732088" y="1098550"/>
          <p14:tracePt t="13435" x="2660650" y="1098550"/>
          <p14:tracePt t="13452" x="2419350" y="1098550"/>
          <p14:tracePt t="13468" x="2259013" y="1098550"/>
          <p14:tracePt t="13485" x="2160588" y="1098550"/>
          <p14:tracePt t="13502" x="2116138" y="1098550"/>
          <p14:tracePt t="13547" x="2044700" y="1098550"/>
          <p14:tracePt t="13562" x="2036763" y="1098550"/>
          <p14:tracePt t="13572" x="2009775" y="1098550"/>
          <p14:tracePt t="13578" x="1990725" y="1098550"/>
          <p14:tracePt t="13589" x="1946275" y="1098550"/>
          <p14:tracePt t="13603" x="1857375" y="1098550"/>
          <p14:tracePt t="13619" x="1608138" y="1098550"/>
          <p14:tracePt t="13636" x="1446213" y="1098550"/>
          <p14:tracePt t="13652" x="1312863" y="1125538"/>
          <p14:tracePt t="13669" x="1231900" y="1143000"/>
          <p14:tracePt t="13731" x="1231900" y="1152525"/>
          <p14:tracePt t="13739" x="1250950" y="1160463"/>
          <p14:tracePt t="13747" x="1268413" y="1160463"/>
          <p14:tracePt t="13756" x="1276350" y="1160463"/>
          <p14:tracePt t="13772" x="1303338" y="1179513"/>
          <p14:tracePt t="13786" x="1330325" y="1179513"/>
          <p14:tracePt t="13803" x="1357313" y="1179513"/>
          <p14:tracePt t="13819" x="1393825" y="1196975"/>
          <p14:tracePt t="13836" x="1438275" y="1204913"/>
          <p14:tracePt t="13853" x="1500188" y="1204913"/>
          <p14:tracePt t="13870" x="1581150" y="1204913"/>
          <p14:tracePt t="13887" x="1652588" y="1204913"/>
          <p14:tracePt t="13891" x="1687513" y="1204913"/>
          <p14:tracePt t="13903" x="1731963" y="1204913"/>
          <p14:tracePt t="13923" x="1776413" y="1204913"/>
          <p14:tracePt t="13940" x="1822450" y="1204913"/>
          <p14:tracePt t="13956" x="1839913" y="1214438"/>
          <p14:tracePt t="13973" x="1919288" y="1223963"/>
          <p14:tracePt t="13987" x="2143125" y="1250950"/>
          <p14:tracePt t="14004" x="2374900" y="1250950"/>
          <p14:tracePt t="14021" x="2643188" y="1250950"/>
          <p14:tracePt t="14037" x="2830513" y="1250950"/>
          <p14:tracePt t="14054" x="2928938" y="1250950"/>
          <p14:tracePt t="14071" x="3000375" y="1214438"/>
          <p14:tracePt t="14087" x="3017838" y="1214438"/>
          <p14:tracePt t="14104" x="3081338" y="1187450"/>
          <p14:tracePt t="14105" x="3116263" y="1187450"/>
          <p14:tracePt t="14121" x="3160713" y="1179513"/>
          <p14:tracePt t="14138" x="3303588" y="1160463"/>
          <p14:tracePt t="14154" x="3473450" y="1160463"/>
          <p14:tracePt t="14171" x="3517900" y="1160463"/>
          <p14:tracePt t="14188" x="3554413" y="1160463"/>
          <p14:tracePt t="14205" x="3616325" y="1160463"/>
          <p14:tracePt t="14221" x="3705225" y="1160463"/>
          <p14:tracePt t="14239" x="3884613" y="1160463"/>
          <p14:tracePt t="14255" x="4044950" y="1160463"/>
          <p14:tracePt t="14272" x="4205288" y="1160463"/>
          <p14:tracePt t="14288" x="4367213" y="1187450"/>
          <p14:tracePt t="14305" x="4554538" y="1196975"/>
          <p14:tracePt t="14305" x="4652963" y="1223963"/>
          <p14:tracePt t="14322" x="4813300" y="1241425"/>
          <p14:tracePt t="14338" x="4938713" y="1250950"/>
          <p14:tracePt t="14356" x="5054600" y="1268413"/>
          <p14:tracePt t="14371" x="5205413" y="1268413"/>
          <p14:tracePt t="14388" x="5375275" y="1268413"/>
          <p14:tracePt t="14405" x="5562600" y="1268413"/>
          <p14:tracePt t="14422" x="5768975" y="1268413"/>
          <p14:tracePt t="14439" x="6000750" y="1268413"/>
          <p14:tracePt t="14456" x="6242050" y="1268413"/>
          <p14:tracePt t="14472" x="6456363" y="1285875"/>
          <p14:tracePt t="14473" x="6572250" y="1303338"/>
          <p14:tracePt t="14490" x="6670675" y="1312863"/>
          <p14:tracePt t="14506" x="6894513" y="1347788"/>
          <p14:tracePt t="14522" x="6956425" y="1357313"/>
          <p14:tracePt t="14539" x="6973888" y="1357313"/>
          <p14:tracePt t="14556" x="6991350" y="1357313"/>
          <p14:tracePt t="14617" x="7010400" y="1357313"/>
          <p14:tracePt t="14625" x="7027863" y="1357313"/>
          <p14:tracePt t="14633" x="7081838" y="1339850"/>
          <p14:tracePt t="14642" x="7108825" y="1339850"/>
          <p14:tracePt t="14656" x="7143750" y="1330325"/>
          <p14:tracePt t="14673" x="7259638" y="1322388"/>
          <p14:tracePt t="14690" x="7313613" y="1312863"/>
          <p14:tracePt t="14706" x="7348538" y="1295400"/>
          <p14:tracePt t="14723" x="7348538" y="1285875"/>
          <p14:tracePt t="14741" x="7358063" y="1276350"/>
          <p14:tracePt t="14757" x="7358063" y="1268413"/>
          <p14:tracePt t="14774" x="7375525" y="1268413"/>
          <p14:tracePt t="14790" x="7394575" y="1258888"/>
          <p14:tracePt t="14857" x="7394575" y="1250950"/>
          <p14:tracePt t="14874" x="7385050" y="1250950"/>
          <p14:tracePt t="14881" x="7358063" y="1231900"/>
          <p14:tracePt t="14891" x="7340600" y="1231900"/>
          <p14:tracePt t="14907" x="7304088" y="1231900"/>
          <p14:tracePt t="14924" x="7269163" y="1231900"/>
          <p14:tracePt t="14941" x="7251700" y="1231900"/>
          <p14:tracePt t="14957" x="7197725" y="1231900"/>
          <p14:tracePt t="14974" x="7126288" y="1231900"/>
          <p14:tracePt t="14991" x="6991350" y="1231900"/>
          <p14:tracePt t="15008" x="6894513" y="1250950"/>
          <p14:tracePt t="15024" x="6786563" y="1276350"/>
          <p14:tracePt t="15042" x="6634163" y="1312863"/>
          <p14:tracePt t="15058" x="6545263" y="1312863"/>
          <p14:tracePt t="15075" x="6527800" y="1312863"/>
          <p14:tracePt t="15091" x="6510338" y="1312863"/>
          <p14:tracePt t="15130" x="6500813" y="1312863"/>
          <p14:tracePt t="15138" x="6491288" y="1312863"/>
          <p14:tracePt t="15146" x="6473825" y="1312863"/>
          <p14:tracePt t="15158" x="6456363" y="1312863"/>
          <p14:tracePt t="15175" x="6394450" y="1312863"/>
          <p14:tracePt t="15192" x="6340475" y="1312863"/>
          <p14:tracePt t="15208" x="6296025" y="1312863"/>
          <p14:tracePt t="15225" x="6276975" y="1312863"/>
          <p14:tracePt t="15242" x="6259513" y="1312863"/>
          <p14:tracePt t="15410" x="6269038" y="1312863"/>
          <p14:tracePt t="15418" x="6286500" y="1312863"/>
          <p14:tracePt t="15426" x="6303963" y="1312863"/>
          <p14:tracePt t="15443" x="6367463" y="1312863"/>
          <p14:tracePt t="15459" x="6419850" y="1312863"/>
          <p14:tracePt t="15476" x="6438900" y="1312863"/>
          <p14:tracePt t="15506" x="6446838" y="1312863"/>
          <p14:tracePt t="15514" x="6446838" y="1303338"/>
          <p14:tracePt t="15526" x="6446838" y="1295400"/>
          <p14:tracePt t="15543" x="6402388" y="1268413"/>
          <p14:tracePt t="15560" x="6276975" y="1231900"/>
          <p14:tracePt t="15576" x="6161088" y="1187450"/>
          <p14:tracePt t="15594" x="6045200" y="1160463"/>
          <p14:tracePt t="15610" x="5991225" y="1160463"/>
          <p14:tracePt t="15627" x="5946775" y="1160463"/>
          <p14:tracePt t="15643" x="5902325" y="1160463"/>
          <p14:tracePt t="15661" x="5867400" y="1160463"/>
          <p14:tracePt t="15677" x="5840413" y="1160463"/>
          <p14:tracePt t="15694" x="5813425" y="1160463"/>
          <p14:tracePt t="15711" x="5795963" y="1160463"/>
          <p14:tracePt t="15727" x="5776913" y="1169988"/>
          <p14:tracePt t="15744" x="5732463" y="1179513"/>
          <p14:tracePt t="15761" x="5653088" y="1196975"/>
          <p14:tracePt t="15777" x="5313363" y="1241425"/>
          <p14:tracePt t="15778" x="5224463" y="1250950"/>
          <p14:tracePt t="15794" x="5010150" y="1312863"/>
          <p14:tracePt t="15812" x="4884738" y="1357313"/>
          <p14:tracePt t="15828" x="4813300" y="1374775"/>
          <p14:tracePt t="15844" x="4795838" y="1374775"/>
          <p14:tracePt t="15906" x="4786313" y="1384300"/>
          <p14:tracePt t="15922" x="4786313" y="1393825"/>
          <p14:tracePt t="15946" x="4786313" y="1411288"/>
          <p14:tracePt t="15954" x="4795838" y="1411288"/>
          <p14:tracePt t="15962" x="4813300" y="1411288"/>
          <p14:tracePt t="15978" x="4867275" y="1411288"/>
          <p14:tracePt t="15995" x="4983163" y="1411288"/>
          <p14:tracePt t="16011" x="5143500" y="1366838"/>
          <p14:tracePt t="16028" x="5313363" y="1322388"/>
          <p14:tracePt t="16045" x="5500688" y="1268413"/>
          <p14:tracePt t="16062" x="5795963" y="1231900"/>
          <p14:tracePt t="16078" x="6099175" y="1196975"/>
          <p14:tracePt t="16095" x="6473825" y="1179513"/>
          <p14:tracePt t="16112" x="6823075" y="1179513"/>
          <p14:tracePt t="16129" x="7089775" y="1179513"/>
          <p14:tracePt t="16145" x="7269163" y="1179513"/>
          <p14:tracePt t="16146" x="7323138" y="1179513"/>
          <p14:tracePt t="16162" x="7348538" y="1179513"/>
          <p14:tracePt t="16242" x="7358063" y="1179513"/>
          <p14:tracePt t="16258" x="7367588" y="1179513"/>
          <p14:tracePt t="16354" x="7358063" y="1187450"/>
          <p14:tracePt t="16362" x="7340600" y="1187450"/>
          <p14:tracePt t="16370" x="7323138" y="1187450"/>
          <p14:tracePt t="16380" x="7277100" y="1187450"/>
          <p14:tracePt t="16396" x="7188200" y="1187450"/>
          <p14:tracePt t="16413" x="6875463" y="1160463"/>
          <p14:tracePt t="16430" x="6562725" y="1133475"/>
          <p14:tracePt t="16446" x="6188075" y="1081088"/>
          <p14:tracePt t="16463" x="5911850" y="1044575"/>
          <p14:tracePt t="16480" x="5724525" y="1017588"/>
          <p14:tracePt t="16497" x="5562600" y="1017588"/>
          <p14:tracePt t="16514" x="5438775" y="1009650"/>
          <p14:tracePt t="16514" x="5384800" y="1009650"/>
          <p14:tracePt t="16531" x="5357813" y="1009650"/>
          <p14:tracePt t="16547" x="5205413" y="1009650"/>
          <p14:tracePt t="16564" x="5045075" y="1009650"/>
          <p14:tracePt t="16581" x="4857750" y="1009650"/>
          <p14:tracePt t="16597" x="4652963" y="1017588"/>
          <p14:tracePt t="16614" x="4429125" y="1044575"/>
          <p14:tracePt t="16631" x="4179888" y="1044575"/>
          <p14:tracePt t="16647" x="3929063" y="1044575"/>
          <p14:tracePt t="16664" x="3687763" y="1044575"/>
          <p14:tracePt t="16681" x="3517900" y="1044575"/>
          <p14:tracePt t="16697" x="3411538" y="1044575"/>
          <p14:tracePt t="16698" x="3394075" y="1044575"/>
          <p14:tracePt t="16714" x="3367088" y="1054100"/>
          <p14:tracePt t="16731" x="3313113" y="1071563"/>
          <p14:tracePt t="16747" x="3224213" y="1098550"/>
          <p14:tracePt t="16764" x="3133725" y="1116013"/>
          <p14:tracePt t="16781" x="3054350" y="1116013"/>
          <p14:tracePt t="16798" x="2982913" y="1116013"/>
          <p14:tracePt t="16814" x="2901950" y="1133475"/>
          <p14:tracePt t="16832" x="2813050" y="1143000"/>
          <p14:tracePt t="16848" x="2768600" y="1169988"/>
          <p14:tracePt t="16865" x="2759075" y="1169988"/>
          <p14:tracePt t="16881" x="2751138" y="1179513"/>
          <p14:tracePt t="16898" x="2751138" y="1196975"/>
          <p14:tracePt t="16898" x="2732088" y="1214438"/>
          <p14:tracePt t="16915" x="2714625" y="1214438"/>
          <p14:tracePt t="16932" x="2697163" y="1241425"/>
          <p14:tracePt t="16948" x="2679700" y="1258888"/>
          <p14:tracePt t="16965" x="2679700" y="1276350"/>
          <p14:tracePt t="16982" x="2679700" y="1295400"/>
          <p14:tracePt t="16999" x="2679700" y="1303338"/>
          <p14:tracePt t="17015" x="2679700" y="1322388"/>
          <p14:tracePt t="17714" x="2705100" y="1330325"/>
          <p14:tracePt t="17722" x="2741613" y="1330325"/>
          <p14:tracePt t="17731" x="2786063" y="1339850"/>
          <p14:tracePt t="17738" x="2822575" y="1357313"/>
          <p14:tracePt t="17751" x="2847975" y="1366838"/>
          <p14:tracePt t="17768" x="2946400" y="1411288"/>
          <p14:tracePt t="17785" x="3197225" y="1465263"/>
          <p14:tracePt t="17802" x="3303588" y="1517650"/>
          <p14:tracePt t="17803" x="3357563" y="1544638"/>
          <p14:tracePt t="17819" x="3429000" y="1571625"/>
          <p14:tracePt t="17835" x="3500438" y="1608138"/>
          <p14:tracePt t="17852" x="3536950" y="1643063"/>
          <p14:tracePt t="17868" x="3589338" y="1670050"/>
          <p14:tracePt t="17886" x="3633788" y="1697038"/>
          <p14:tracePt t="17903" x="3732213" y="1751013"/>
          <p14:tracePt t="17918" x="3946525" y="1830388"/>
          <p14:tracePt t="17935" x="4133850" y="1911350"/>
          <p14:tracePt t="17952" x="4313238" y="1946275"/>
          <p14:tracePt t="17969" x="4518025" y="2000250"/>
          <p14:tracePt t="17986" x="4670425" y="2009775"/>
          <p14:tracePt t="17986" x="4732338" y="2027238"/>
          <p14:tracePt t="18003" x="4830763" y="2036763"/>
          <p14:tracePt t="18019" x="4956175" y="2062163"/>
          <p14:tracePt t="18036" x="5108575" y="2081213"/>
          <p14:tracePt t="18052" x="5303838" y="2116138"/>
          <p14:tracePt t="18069" x="5518150" y="2143125"/>
          <p14:tracePt t="18086" x="5697538" y="2170113"/>
          <p14:tracePt t="18103" x="5840413" y="2179638"/>
          <p14:tracePt t="18119" x="5973763" y="2197100"/>
          <p14:tracePt t="18136" x="6045200" y="2205038"/>
          <p14:tracePt t="18153" x="6099175" y="2205038"/>
          <p14:tracePt t="18170" x="6134100" y="2205038"/>
          <p14:tracePt t="18171" x="6143625" y="2205038"/>
          <p14:tracePt t="18187" x="6170613" y="2205038"/>
          <p14:tracePt t="18203" x="6188075" y="2205038"/>
          <p14:tracePt t="18220" x="6205538" y="2205038"/>
          <p14:tracePt t="18237" x="6224588" y="2205038"/>
          <p14:tracePt t="18253" x="6242050" y="2187575"/>
          <p14:tracePt t="18270" x="6269038" y="2152650"/>
          <p14:tracePt t="18287" x="6286500" y="2125663"/>
          <p14:tracePt t="18304" x="6313488" y="2108200"/>
          <p14:tracePt t="18320" x="6330950" y="2081213"/>
          <p14:tracePt t="18337" x="6330950" y="2062163"/>
          <p14:tracePt t="18354" x="6330950" y="2044700"/>
          <p14:tracePt t="18355" x="6330950" y="2036763"/>
          <p14:tracePt t="18371" x="6330950" y="2027238"/>
          <p14:tracePt t="18388" x="6330950" y="1982788"/>
          <p14:tracePt t="18404" x="6330950" y="1928813"/>
          <p14:tracePt t="18422" x="6303963" y="1874838"/>
          <p14:tracePt t="18437" x="6286500" y="1830388"/>
          <p14:tracePt t="18454" x="6259513" y="1785938"/>
          <p14:tracePt t="18471" x="6242050" y="1758950"/>
          <p14:tracePt t="18487" x="6242050" y="1751013"/>
          <p14:tracePt t="18504" x="6224588" y="1731963"/>
          <p14:tracePt t="18521" x="6205538" y="1731963"/>
          <p14:tracePt t="18538" x="6170613" y="1731963"/>
          <p14:tracePt t="18539" x="6153150" y="1731963"/>
          <p14:tracePt t="18555" x="6108700" y="1714500"/>
          <p14:tracePt t="18572" x="6027738" y="1687513"/>
          <p14:tracePt t="18588" x="5946775" y="1670050"/>
          <p14:tracePt t="18605" x="5857875" y="1643063"/>
          <p14:tracePt t="18622" x="5697538" y="1616075"/>
          <p14:tracePt t="18638" x="5589588" y="1608138"/>
          <p14:tracePt t="18655" x="5491163" y="1589088"/>
          <p14:tracePt t="18672" x="5367338" y="1589088"/>
          <p14:tracePt t="18688" x="5214938" y="1581150"/>
          <p14:tracePt t="18705" x="5089525" y="1562100"/>
          <p14:tracePt t="18723" x="4902200" y="1562100"/>
          <p14:tracePt t="18739" x="4795838" y="1562100"/>
          <p14:tracePt t="18755" x="4633913" y="1562100"/>
          <p14:tracePt t="18773" x="4527550" y="1581150"/>
          <p14:tracePt t="18789" x="4419600" y="1598613"/>
          <p14:tracePt t="18805" x="4348163" y="1608138"/>
          <p14:tracePt t="18823" x="4313238" y="1633538"/>
          <p14:tracePt t="18839" x="4259263" y="1643063"/>
          <p14:tracePt t="18856" x="4241800" y="1652588"/>
          <p14:tracePt t="18872" x="4205288" y="1670050"/>
          <p14:tracePt t="18889" x="4197350" y="1679575"/>
          <p14:tracePt t="18906" x="4179888" y="1697038"/>
          <p14:tracePt t="18907" x="4170363" y="1714500"/>
          <p14:tracePt t="18923" x="4133850" y="1768475"/>
          <p14:tracePt t="18940" x="4116388" y="1812925"/>
          <p14:tracePt t="18956" x="4098925" y="1857375"/>
          <p14:tracePt t="18972" x="4098925" y="1901825"/>
          <p14:tracePt t="18989" x="4098925" y="1938338"/>
          <p14:tracePt t="19006" x="4098925" y="1973263"/>
          <p14:tracePt t="19023" x="4098925" y="2036763"/>
          <p14:tracePt t="19039" x="4133850" y="2089150"/>
          <p14:tracePt t="19056" x="4170363" y="2143125"/>
          <p14:tracePt t="19073" x="4232275" y="2205038"/>
          <p14:tracePt t="19089" x="4276725" y="2251075"/>
          <p14:tracePt t="19107" x="4340225" y="2286000"/>
          <p14:tracePt t="19123" x="4384675" y="2286000"/>
          <p14:tracePt t="19140" x="4419600" y="2286000"/>
          <p14:tracePt t="19157" x="4473575" y="2286000"/>
          <p14:tracePt t="19173" x="4562475" y="2286000"/>
          <p14:tracePt t="19190" x="4894263" y="2312988"/>
          <p14:tracePt t="19207" x="5214938" y="2312988"/>
          <p14:tracePt t="19224" x="5483225" y="2312988"/>
          <p14:tracePt t="19240" x="5697538" y="2312988"/>
          <p14:tracePt t="19257" x="5795963" y="2312988"/>
          <p14:tracePt t="19274" x="5813425" y="2303463"/>
          <p14:tracePt t="19291" x="5813425" y="2295525"/>
          <p14:tracePt t="19411" x="5813425" y="2286000"/>
          <p14:tracePt t="19491" x="5795963" y="2286000"/>
          <p14:tracePt t="19539" x="5786438" y="2286000"/>
          <p14:tracePt t="20171" x="5776913" y="2286000"/>
          <p14:tracePt t="20179" x="5741988" y="2286000"/>
          <p14:tracePt t="20187" x="5688013" y="2286000"/>
          <p14:tracePt t="20195" x="5599113" y="2276475"/>
          <p14:tracePt t="20211" x="5465763" y="2259013"/>
          <p14:tracePt t="20211" x="5295900" y="2224088"/>
          <p14:tracePt t="20228" x="4884738" y="2143125"/>
          <p14:tracePt t="20244" x="4545013" y="2071688"/>
          <p14:tracePt t="20261" x="4205288" y="1990725"/>
          <p14:tracePt t="20278" x="3848100" y="1946275"/>
          <p14:tracePt t="20294" x="3581400" y="1911350"/>
          <p14:tracePt t="20311" x="3357563" y="1884363"/>
          <p14:tracePt t="20328" x="3205163" y="1847850"/>
          <p14:tracePt t="20345" x="3125788" y="1812925"/>
          <p14:tracePt t="20361" x="3116263" y="1803400"/>
          <p14:tracePt t="20378" x="3108325" y="1803400"/>
          <p14:tracePt t="20395" x="3089275" y="1785938"/>
          <p14:tracePt t="20395" x="3081338" y="1776413"/>
          <p14:tracePt t="20412" x="3044825" y="1731963"/>
          <p14:tracePt t="20428" x="2990850" y="1687513"/>
          <p14:tracePt t="20445" x="2911475" y="1643063"/>
          <p14:tracePt t="20463" x="2847975" y="1616075"/>
          <p14:tracePt t="20479" x="2803525" y="1589088"/>
          <p14:tracePt t="20495" x="2768600" y="1571625"/>
          <p14:tracePt t="20513" x="2724150" y="1554163"/>
          <p14:tracePt t="20528" x="2633663" y="1500188"/>
          <p14:tracePt t="20545" x="2536825" y="1446213"/>
          <p14:tracePt t="20563" x="2490788" y="1428750"/>
          <p14:tracePt t="20563" x="2482850" y="1419225"/>
          <p14:tracePt t="20603" x="2473325" y="1419225"/>
          <p14:tracePt t="20612" x="2465388" y="1419225"/>
          <p14:tracePt t="20619" x="2455863" y="1419225"/>
          <p14:tracePt t="20629" x="2438400" y="1419225"/>
          <p14:tracePt t="20646" x="2393950" y="1419225"/>
          <p14:tracePt t="20663" x="2330450" y="1465263"/>
          <p14:tracePt t="20679" x="2276475" y="1517650"/>
          <p14:tracePt t="20696" x="2241550" y="1571625"/>
          <p14:tracePt t="20713" x="2205038" y="1660525"/>
          <p14:tracePt t="20729" x="2170113" y="1741488"/>
          <p14:tracePt t="20746" x="2160588" y="1795463"/>
          <p14:tracePt t="20763" x="2143125" y="1857375"/>
          <p14:tracePt t="20764" x="2143125" y="1866900"/>
          <p14:tracePt t="20780" x="2143125" y="1919288"/>
          <p14:tracePt t="20796" x="2143125" y="1973263"/>
          <p14:tracePt t="20813" x="2143125" y="2054225"/>
          <p14:tracePt t="20830" x="2170113" y="2071688"/>
          <p14:tracePt t="20847" x="2187575" y="2098675"/>
          <p14:tracePt t="20864" x="2205038" y="2125663"/>
          <p14:tracePt t="20880" x="2224088" y="2152650"/>
          <p14:tracePt t="20896" x="2251075" y="2170113"/>
          <p14:tracePt t="20914" x="2286000" y="2179638"/>
          <p14:tracePt t="20930" x="2303463" y="2187575"/>
          <p14:tracePt t="20947" x="2366963" y="2187575"/>
          <p14:tracePt t="20948" x="2401888" y="2197100"/>
          <p14:tracePt t="20964" x="2490788" y="2205038"/>
          <p14:tracePt t="20981" x="2857500" y="2187575"/>
          <p14:tracePt t="20997" x="3062288" y="2116138"/>
          <p14:tracePt t="21014" x="3214688" y="2036763"/>
          <p14:tracePt t="21030" x="3276600" y="1990725"/>
          <p14:tracePt t="21047" x="3286125" y="1973263"/>
          <p14:tracePt t="21064" x="3286125" y="1955800"/>
          <p14:tracePt t="21081" x="3286125" y="1919288"/>
          <p14:tracePt t="21097" x="3286125" y="1884363"/>
          <p14:tracePt t="21114" x="3286125" y="1857375"/>
          <p14:tracePt t="21131" x="3286125" y="1803400"/>
          <p14:tracePt t="21132" x="3286125" y="1758950"/>
          <p14:tracePt t="21148" x="3286125" y="1697038"/>
          <p14:tracePt t="21164" x="3286125" y="1643063"/>
          <p14:tracePt t="21181" x="3241675" y="1581150"/>
          <p14:tracePt t="21198" x="3224213" y="1536700"/>
          <p14:tracePt t="21215" x="3205163" y="1509713"/>
          <p14:tracePt t="21231" x="3187700" y="1490663"/>
          <p14:tracePt t="21248" x="3179763" y="1482725"/>
          <p14:tracePt t="21265" x="3160713" y="1465263"/>
          <p14:tracePt t="21281" x="3116263" y="1446213"/>
          <p14:tracePt t="21298" x="3071813" y="1438275"/>
          <p14:tracePt t="21315" x="3009900" y="1438275"/>
          <p14:tracePt t="21316" x="2965450" y="1428750"/>
          <p14:tracePt t="21332" x="2901950" y="1428750"/>
          <p14:tracePt t="21349" x="2857500" y="1428750"/>
          <p14:tracePt t="21365" x="2795588" y="1428750"/>
          <p14:tracePt t="21382" x="2724150" y="1465263"/>
          <p14:tracePt t="21398" x="2679700" y="1490663"/>
          <p14:tracePt t="21416" x="2652713" y="1527175"/>
          <p14:tracePt t="21432" x="2625725" y="1554163"/>
          <p14:tracePt t="21449" x="2608263" y="1589088"/>
          <p14:tracePt t="21465" x="2608263" y="1598613"/>
          <p14:tracePt t="21482" x="2598738" y="1616075"/>
          <p14:tracePt t="21499" x="2589213" y="1625600"/>
          <p14:tracePt t="21539" x="2589213" y="1633538"/>
          <p14:tracePt t="21547" x="2589213" y="1643063"/>
          <p14:tracePt t="21555" x="2589213" y="1652588"/>
          <p14:tracePt t="21565" x="2589213" y="1679575"/>
          <p14:tracePt t="21583" x="2589213" y="1724025"/>
          <p14:tracePt t="21599" x="2616200" y="1758950"/>
          <p14:tracePt t="21616" x="2652713" y="1795463"/>
          <p14:tracePt t="21633" x="2714625" y="1839913"/>
          <p14:tracePt t="21649" x="2795588" y="1866900"/>
          <p14:tracePt t="21666" x="2867025" y="1884363"/>
          <p14:tracePt t="21684" x="2938463" y="1901825"/>
          <p14:tracePt t="21700" x="2955925" y="1901825"/>
          <p14:tracePt t="21716" x="2973388" y="1901825"/>
          <p14:tracePt t="21734" x="2990850" y="1901825"/>
          <p14:tracePt t="21764" x="3000375" y="1901825"/>
          <p14:tracePt t="21772" x="3009900" y="1901825"/>
          <p14:tracePt t="21784" x="3017838" y="1901825"/>
          <p14:tracePt t="21800" x="3017838" y="1874838"/>
          <p14:tracePt t="21817" x="3036888" y="1830388"/>
          <p14:tracePt t="21833" x="3036888" y="1768475"/>
          <p14:tracePt t="21850" x="3036888" y="1731963"/>
          <p14:tracePt t="21867" x="3036888" y="1687513"/>
          <p14:tracePt t="21868" x="3036888" y="1670050"/>
          <p14:tracePt t="21884" x="3036888" y="1616075"/>
          <p14:tracePt t="21901" x="3036888" y="1581150"/>
          <p14:tracePt t="21917" x="3036888" y="1554163"/>
          <p14:tracePt t="21934" x="3027363" y="1517650"/>
          <p14:tracePt t="21951" x="3009900" y="1509713"/>
          <p14:tracePt t="21967" x="2990850" y="1500188"/>
          <p14:tracePt t="21984" x="2982913" y="1490663"/>
          <p14:tracePt t="22012" x="2973388" y="1482725"/>
          <p14:tracePt t="22020" x="2965450" y="1473200"/>
          <p14:tracePt t="22035" x="2946400" y="1465263"/>
          <p14:tracePt t="22053" x="2847975" y="1419225"/>
          <p14:tracePt t="22068" x="2840038" y="1419225"/>
          <p14:tracePt t="22085" x="2803525" y="1419225"/>
          <p14:tracePt t="22101" x="2776538" y="1419225"/>
          <p14:tracePt t="22118" x="2768600" y="1419225"/>
          <p14:tracePt t="22135" x="2751138" y="1428750"/>
          <p14:tracePt t="22151" x="2732088" y="1465263"/>
          <p14:tracePt t="22168" x="2732088" y="1536700"/>
          <p14:tracePt t="22185" x="2732088" y="1633538"/>
          <p14:tracePt t="22202" x="2732088" y="1724025"/>
          <p14:tracePt t="22218" x="2732088" y="1785938"/>
          <p14:tracePt t="22235" x="2732088" y="1812925"/>
          <p14:tracePt t="22236" x="2732088" y="1822450"/>
          <p14:tracePt t="22252" x="2732088" y="1857375"/>
          <p14:tracePt t="22268" x="2732088" y="1874838"/>
          <p14:tracePt t="22285" x="2732088" y="1901825"/>
          <p14:tracePt t="22308" x="2732088" y="1919288"/>
          <p14:tracePt t="22372" x="2741613" y="1919288"/>
          <p14:tracePt t="22380" x="2759075" y="1919288"/>
          <p14:tracePt t="22388" x="2776538" y="1919288"/>
          <p14:tracePt t="22403" x="2803525" y="1919288"/>
          <p14:tracePt t="22419" x="2830513" y="1919288"/>
          <p14:tracePt t="22420" x="2847975" y="1919288"/>
          <p14:tracePt t="22436" x="2894013" y="1919288"/>
          <p14:tracePt t="22453" x="2928938" y="1919288"/>
          <p14:tracePt t="22469" x="2955925" y="1901825"/>
          <p14:tracePt t="22486" x="2990850" y="1830388"/>
          <p14:tracePt t="22503" x="2990850" y="1741488"/>
          <p14:tracePt t="22519" x="2990850" y="1652588"/>
          <p14:tracePt t="22536" x="2973388" y="1517650"/>
          <p14:tracePt t="22553" x="2919413" y="1465263"/>
          <p14:tracePt t="22570" x="2901950" y="1465263"/>
          <p14:tracePt t="22587" x="2874963" y="1465263"/>
          <p14:tracePt t="22603" x="2813050" y="1465263"/>
          <p14:tracePt t="22620" x="2687638" y="1608138"/>
          <p14:tracePt t="22637" x="2670175" y="1652588"/>
          <p14:tracePt t="22756" x="2670175" y="1660525"/>
          <p14:tracePt t="22772" x="2679700" y="1660525"/>
          <p14:tracePt t="22780" x="2687638" y="1660525"/>
          <p14:tracePt t="22844" x="2687638" y="1670050"/>
          <p14:tracePt t="22852" x="2714625" y="1697038"/>
          <p14:tracePt t="22860" x="2813050" y="1874838"/>
          <p14:tracePt t="22871" x="2857500" y="2044700"/>
          <p14:tracePt t="22887" x="2938463" y="2224088"/>
          <p14:tracePt t="22904" x="2955925" y="2259013"/>
          <p14:tracePt t="22921" x="2973388" y="2276475"/>
          <p14:tracePt t="22938" x="2990850" y="2276475"/>
          <p14:tracePt t="23004" x="2955925" y="2251075"/>
          <p14:tracePt t="23012" x="2911475" y="2205038"/>
          <p14:tracePt t="23021" x="2857500" y="2160588"/>
          <p14:tracePt t="23038" x="2795588" y="2081213"/>
          <p14:tracePt t="23055" x="2786063" y="2071688"/>
          <p14:tracePt t="23084" x="2786063" y="2062163"/>
          <p14:tracePt t="23220" x="2795588" y="2062163"/>
          <p14:tracePt t="23244" x="2803525" y="2054225"/>
          <p14:tracePt t="23252" x="2803525" y="2044700"/>
          <p14:tracePt t="23260" x="2803525" y="2027238"/>
          <p14:tracePt t="23272" x="2803525" y="2017713"/>
          <p14:tracePt t="23289" x="2803525" y="2009775"/>
          <p14:tracePt t="23306" x="2795588" y="1990725"/>
          <p14:tracePt t="23340" x="2803525" y="2000250"/>
          <p14:tracePt t="23348" x="2840038" y="2062163"/>
          <p14:tracePt t="23357" x="2901950" y="2152650"/>
          <p14:tracePt t="23373" x="2955925" y="2268538"/>
          <p14:tracePt t="23389" x="2990850" y="2339975"/>
          <p14:tracePt t="23406" x="3009900" y="2374900"/>
          <p14:tracePt t="23460" x="3009900" y="2357438"/>
          <p14:tracePt t="23468" x="3000375" y="2303463"/>
          <p14:tracePt t="23476" x="2973388" y="2232025"/>
          <p14:tracePt t="23490" x="2946400" y="2143125"/>
          <p14:tracePt t="23507" x="2884488" y="1982788"/>
          <p14:tracePt t="23524" x="2830513" y="1857375"/>
          <p14:tracePt t="23524" x="2822575" y="1839913"/>
          <p14:tracePt t="23596" x="2786063" y="1847850"/>
          <p14:tracePt t="23604" x="2759075" y="1874838"/>
          <p14:tracePt t="23612" x="2741613" y="1893888"/>
          <p14:tracePt t="23623" x="2705100" y="1911350"/>
          <p14:tracePt t="23640" x="2554288" y="1938338"/>
          <p14:tracePt t="23657" x="2259013" y="1938338"/>
          <p14:tracePt t="23674" x="2125663" y="1919288"/>
          <p14:tracePt t="23691" x="2054225" y="1893888"/>
          <p14:tracePt t="23707" x="2036763" y="1893888"/>
          <p14:tracePt t="23724" x="2036763" y="1884363"/>
          <p14:tracePt t="23782" x="2044700" y="1884363"/>
          <p14:tracePt t="23788" x="2108200" y="1893888"/>
          <p14:tracePt t="23796" x="2197100" y="1919288"/>
          <p14:tracePt t="23808" x="2276475" y="1982788"/>
          <p14:tracePt t="23825" x="2366963" y="2027238"/>
          <p14:tracePt t="23853" x="2374900" y="2027238"/>
          <p14:tracePt t="23868" x="2384425" y="2027238"/>
          <p14:tracePt t="23877" x="2393950" y="2027238"/>
          <p14:tracePt t="23891" x="2411413" y="2017713"/>
          <p14:tracePt t="23908" x="2438400" y="2000250"/>
          <p14:tracePt t="23925" x="2455863" y="2000250"/>
          <p14:tracePt t="23941" x="2482850" y="2000250"/>
          <p14:tracePt t="23958" x="2527300" y="2000250"/>
          <p14:tracePt t="23975" x="2581275" y="2044700"/>
          <p14:tracePt t="23992" x="2625725" y="2108200"/>
          <p14:tracePt t="24008" x="2660650" y="2152650"/>
          <p14:tracePt t="24025" x="2660650" y="2179638"/>
          <p14:tracePt t="24042" x="2660650" y="2187575"/>
          <p14:tracePt t="24068" x="2660650" y="2197100"/>
          <p14:tracePt t="24100" x="2670175" y="2205038"/>
          <p14:tracePt t="24109" x="2679700" y="2214563"/>
          <p14:tracePt t="24116" x="2697163" y="2241550"/>
          <p14:tracePt t="24126" x="2705100" y="2268538"/>
          <p14:tracePt t="24143" x="2741613" y="2312988"/>
          <p14:tracePt t="24158" x="2786063" y="2366963"/>
          <p14:tracePt t="24175" x="2830513" y="2419350"/>
          <p14:tracePt t="24193" x="2857500" y="2455863"/>
          <p14:tracePt t="24209" x="2874963" y="2455863"/>
          <p14:tracePt t="24228" x="2884488" y="2455863"/>
          <p14:tracePt t="24260" x="2894013" y="2455863"/>
          <p14:tracePt t="25188" x="2901950" y="2455863"/>
          <p14:tracePt t="25197" x="2919413" y="2455863"/>
          <p14:tracePt t="25205" x="2955925" y="2455863"/>
          <p14:tracePt t="25214" x="3009900" y="2473325"/>
          <p14:tracePt t="25230" x="3098800" y="2500313"/>
          <p14:tracePt t="25246" x="3455988" y="2554288"/>
          <p14:tracePt t="25264" x="3714750" y="2625725"/>
          <p14:tracePt t="25280" x="4259263" y="2776538"/>
          <p14:tracePt t="25297" x="5018088" y="2965450"/>
          <p14:tracePt t="25314" x="5688013" y="3062288"/>
          <p14:tracePt t="25330" x="6108700" y="3098800"/>
          <p14:tracePt t="25347" x="6367463" y="3098800"/>
          <p14:tracePt t="25365" x="6581775" y="3098800"/>
          <p14:tracePt t="25381" x="6759575" y="3089275"/>
          <p14:tracePt t="25397" x="6946900" y="3009900"/>
          <p14:tracePt t="25414" x="7170738" y="2884488"/>
          <p14:tracePt t="25431" x="7491413" y="2803525"/>
          <p14:tracePt t="25447" x="7724775" y="2768600"/>
          <p14:tracePt t="25465" x="7894638" y="2768600"/>
          <p14:tracePt t="25481" x="7974013" y="2768600"/>
          <p14:tracePt t="25497" x="7983538" y="2776538"/>
          <p14:tracePt t="25514" x="7991475" y="2776538"/>
          <p14:tracePt t="25533" x="8001000" y="2776538"/>
          <p14:tracePt t="25548" x="8010525" y="2776538"/>
          <p14:tracePt t="25565" x="8045450" y="2803525"/>
          <p14:tracePt t="25581" x="8054975" y="2803525"/>
          <p14:tracePt t="25741" x="8054975" y="2795588"/>
          <p14:tracePt t="25749" x="7983538" y="2751138"/>
          <p14:tracePt t="25757" x="7894638" y="2670175"/>
          <p14:tracePt t="25765" x="7823200" y="2616200"/>
          <p14:tracePt t="25782" x="7653338" y="2490788"/>
          <p14:tracePt t="25799" x="7537450" y="2419350"/>
          <p14:tracePt t="25877" x="7527925" y="2419350"/>
          <p14:tracePt t="25893" x="7510463" y="2419350"/>
          <p14:tracePt t="25901" x="7473950" y="2393950"/>
          <p14:tracePt t="25909" x="7456488" y="2374900"/>
          <p14:tracePt t="25917" x="7419975" y="2374900"/>
          <p14:tracePt t="25932" x="7394575" y="2347913"/>
          <p14:tracePt t="25949" x="7323138" y="2347913"/>
          <p14:tracePt t="25966" x="7277100" y="2347913"/>
          <p14:tracePt t="25983" x="7242175" y="2347913"/>
          <p14:tracePt t="25999" x="7232650" y="2366963"/>
          <p14:tracePt t="26016" x="7170738" y="2446338"/>
          <p14:tracePt t="26033" x="7126288" y="2482850"/>
          <p14:tracePt t="26049" x="7081838" y="2517775"/>
          <p14:tracePt t="26066" x="7010400" y="2527300"/>
          <p14:tracePt t="26083" x="6875463" y="2554288"/>
          <p14:tracePt t="26100" x="6732588" y="2571750"/>
          <p14:tracePt t="26117" x="6634163" y="2581275"/>
          <p14:tracePt t="26117" x="6616700" y="2581275"/>
          <p14:tracePt t="26134" x="6608763" y="2581275"/>
          <p14:tracePt t="26150" x="6599238" y="2581275"/>
          <p14:tracePt t="26261" x="6589713" y="2581275"/>
          <p14:tracePt t="26269" x="6581775" y="2581275"/>
          <p14:tracePt t="26277" x="6562725" y="2581275"/>
          <p14:tracePt t="26285" x="6554788" y="2581275"/>
          <p14:tracePt t="26301" x="6518275" y="2581275"/>
          <p14:tracePt t="26317" x="6465888" y="2581275"/>
          <p14:tracePt t="26334" x="6367463" y="2581275"/>
          <p14:tracePt t="26351" x="6276975" y="2581275"/>
          <p14:tracePt t="26367" x="6232525" y="2554288"/>
          <p14:tracePt t="26385" x="6215063" y="2554288"/>
          <p14:tracePt t="26401" x="6170613" y="2544763"/>
          <p14:tracePt t="26418" x="6161088" y="2544763"/>
          <p14:tracePt t="26435" x="6143625" y="2544763"/>
          <p14:tracePt t="26454" x="6126163" y="2544763"/>
          <p14:tracePt t="26468" x="6116638" y="2544763"/>
          <p14:tracePt t="26485" x="6054725" y="2544763"/>
          <p14:tracePt t="26501" x="6027738" y="2544763"/>
          <p14:tracePt t="26518" x="6018213" y="2554288"/>
          <p14:tracePt t="26541" x="6010275" y="2554288"/>
          <p14:tracePt t="26614" x="6000750" y="2554288"/>
          <p14:tracePt t="26653" x="5991225" y="2554288"/>
          <p14:tracePt t="26933" x="5991225" y="2571750"/>
          <p14:tracePt t="26949" x="5991225" y="2589213"/>
          <p14:tracePt t="26957" x="5991225" y="2598738"/>
          <p14:tracePt t="26973" x="5991225" y="2616200"/>
          <p14:tracePt t="26997" x="5991225" y="2633663"/>
          <p14:tracePt t="27021" x="5991225" y="2643188"/>
          <p14:tracePt t="27029" x="6000750" y="2643188"/>
          <p14:tracePt t="27038" x="6018213" y="2652713"/>
          <p14:tracePt t="27054" x="6054725" y="2652713"/>
          <p14:tracePt t="27070" x="6081713" y="2660650"/>
          <p14:tracePt t="27087" x="6116638" y="2660650"/>
          <p14:tracePt t="27104" x="6161088" y="2670175"/>
          <p14:tracePt t="27120" x="6197600" y="2679700"/>
          <p14:tracePt t="27137" x="6242050" y="2697163"/>
          <p14:tracePt t="27154" x="6276975" y="2697163"/>
          <p14:tracePt t="27170" x="6296025" y="2697163"/>
          <p14:tracePt t="27187" x="6313488" y="2697163"/>
          <p14:tracePt t="27205" x="6323013" y="2697163"/>
          <p14:tracePt t="27381" x="6330950" y="2705100"/>
          <p14:tracePt t="27389" x="6330950" y="2714625"/>
          <p14:tracePt t="27397" x="6330950" y="2732088"/>
          <p14:tracePt t="27406" x="6330950" y="2759075"/>
          <p14:tracePt t="27422" x="6357938" y="2803525"/>
          <p14:tracePt t="27438" x="6384925" y="2847975"/>
          <p14:tracePt t="27455" x="6402388" y="2874963"/>
          <p14:tracePt t="27472" x="6402388" y="2894013"/>
          <p14:tracePt t="27488" x="6411913" y="2894013"/>
          <p14:tracePt t="27629" x="6419850" y="2894013"/>
          <p14:tracePt t="27637" x="6429375" y="2894013"/>
          <p14:tracePt t="27645" x="6438900" y="2894013"/>
          <p14:tracePt t="27655" x="6446838" y="2894013"/>
          <p14:tracePt t="27672" x="6456363" y="2894013"/>
          <p14:tracePt t="27689" x="6473825" y="2894013"/>
          <p14:tracePt t="27706" x="6510338" y="2894013"/>
          <p14:tracePt t="27723" x="6537325" y="2884488"/>
          <p14:tracePt t="27739" x="6572250" y="2874963"/>
          <p14:tracePt t="27756" x="6599238" y="2867025"/>
          <p14:tracePt t="27773" x="6608763" y="2867025"/>
          <p14:tracePt t="27789" x="6634163" y="2867025"/>
          <p14:tracePt t="27807" x="6643688" y="2867025"/>
          <p14:tracePt t="28038" x="6634163" y="2867025"/>
          <p14:tracePt t="28062" x="6626225" y="2867025"/>
          <p14:tracePt t="28078" x="6608763" y="2857500"/>
          <p14:tracePt t="28094" x="6599238" y="2857500"/>
          <p14:tracePt t="28118" x="6589713" y="2847975"/>
          <p14:tracePt t="28126" x="6572250" y="2840038"/>
          <p14:tracePt t="28158" x="6562725" y="2840038"/>
          <p14:tracePt t="28166" x="6545263" y="2840038"/>
          <p14:tracePt t="28175" x="6527800" y="2840038"/>
          <p14:tracePt t="28191" x="6491288" y="2830513"/>
          <p14:tracePt t="28208" x="6473825" y="2822575"/>
          <p14:tracePt t="28225" x="6446838" y="2803525"/>
          <p14:tracePt t="28241" x="6438900" y="2795588"/>
          <p14:tracePt t="28258" x="6429375" y="2795588"/>
          <p14:tracePt t="28275" x="6411913" y="2795588"/>
          <p14:tracePt t="28342" x="6402388" y="2795588"/>
          <p14:tracePt t="28350" x="6394450" y="2795588"/>
          <p14:tracePt t="28359" x="6384925" y="2795588"/>
          <p14:tracePt t="28390" x="6375400" y="2795588"/>
          <p14:tracePt t="28414" x="6367463" y="2795588"/>
          <p14:tracePt t="28438" x="6357938" y="2776538"/>
          <p14:tracePt t="28454" x="6348413" y="2776538"/>
          <p14:tracePt t="28470" x="6340475" y="2776538"/>
          <p14:tracePt t="28486" x="6330950" y="2776538"/>
          <p14:tracePt t="28510" x="6323013" y="2776538"/>
          <p14:tracePt t="28870" x="6313488" y="2768600"/>
          <p14:tracePt t="37232" x="6303963" y="2759075"/>
          <p14:tracePt t="37240" x="6276975" y="2759075"/>
          <p14:tracePt t="37249" x="6259513" y="2759075"/>
          <p14:tracePt t="37259" x="6232525" y="2759075"/>
          <p14:tracePt t="37275" x="6188075" y="2759075"/>
          <p14:tracePt t="37292" x="6126163" y="2759075"/>
          <p14:tracePt t="37309" x="6045200" y="2759075"/>
          <p14:tracePt t="37326" x="5983288" y="2759075"/>
          <p14:tracePt t="37342" x="5911850" y="2741613"/>
          <p14:tracePt t="37359" x="5857875" y="2741613"/>
          <p14:tracePt t="37376" x="5786438" y="2741613"/>
          <p14:tracePt t="37377" x="5661025" y="2741613"/>
          <p14:tracePt t="37393" x="5483225" y="2741613"/>
          <p14:tracePt t="37409" x="5259388" y="2741613"/>
          <p14:tracePt t="37426" x="5027613" y="2741613"/>
          <p14:tracePt t="37443" x="4803775" y="2741613"/>
          <p14:tracePt t="37459" x="4633913" y="2741613"/>
          <p14:tracePt t="37477" x="4491038" y="2768600"/>
          <p14:tracePt t="37493" x="4419600" y="2776538"/>
          <p14:tracePt t="37510" x="4384675" y="2776538"/>
          <p14:tracePt t="37526" x="4340225" y="2776538"/>
          <p14:tracePt t="37543" x="4259263" y="2776538"/>
          <p14:tracePt t="37560" x="4187825" y="2776538"/>
          <p14:tracePt t="37561" x="4133850" y="2776538"/>
          <p14:tracePt t="37578" x="3973513" y="2776538"/>
          <p14:tracePt t="37594" x="3884613" y="2776538"/>
          <p14:tracePt t="37610" x="3848100" y="2776538"/>
          <p14:tracePt t="37627" x="3830638" y="2768600"/>
          <p14:tracePt t="37769" x="3857625" y="2768600"/>
          <p14:tracePt t="37778" x="3884613" y="2768600"/>
          <p14:tracePt t="37785" x="3919538" y="2786063"/>
          <p14:tracePt t="37794" x="3956050" y="2786063"/>
          <p14:tracePt t="37811" x="4044950" y="2795588"/>
          <p14:tracePt t="37828" x="4259263" y="2822575"/>
          <p14:tracePt t="37844" x="4330700" y="2840038"/>
          <p14:tracePt t="37861" x="4348163" y="2840038"/>
          <p14:tracePt t="37897" x="4348163" y="2847975"/>
          <p14:tracePt t="37913" x="4340225" y="2847975"/>
          <p14:tracePt t="37929" x="4330700" y="2857500"/>
          <p14:tracePt t="37937" x="4313238" y="2857500"/>
          <p14:tracePt t="37945" x="4303713" y="2857500"/>
          <p14:tracePt t="37962" x="4276725" y="2857500"/>
          <p14:tracePt t="37979" x="4268788" y="2857500"/>
          <p14:tracePt t="37995" x="4241800" y="2857500"/>
          <p14:tracePt t="38012" x="4214813" y="2857500"/>
          <p14:tracePt t="38029" x="4179888" y="2867025"/>
          <p14:tracePt t="38045" x="4143375" y="2867025"/>
          <p14:tracePt t="38062" x="4081463" y="2867025"/>
          <p14:tracePt t="38079" x="4054475" y="2867025"/>
          <p14:tracePt t="38096" x="3990975" y="2867025"/>
          <p14:tracePt t="38112" x="3911600" y="2867025"/>
          <p14:tracePt t="38113" x="3786188" y="2867025"/>
          <p14:tracePt t="38129" x="3724275" y="2857500"/>
          <p14:tracePt t="38145" x="3687763" y="2840038"/>
          <p14:tracePt t="38162" x="3652838" y="2840038"/>
          <p14:tracePt t="38179" x="3633788" y="2840038"/>
          <p14:tracePt t="38196" x="3598863" y="2840038"/>
          <p14:tracePt t="38212" x="3581400" y="2840038"/>
          <p14:tracePt t="38229" x="3562350" y="2822575"/>
          <p14:tracePt t="38246" x="3554413" y="2822575"/>
          <p14:tracePt t="38262" x="3527425" y="2822575"/>
          <p14:tracePt t="38279" x="3482975" y="2822575"/>
          <p14:tracePt t="38296" x="3438525" y="2803525"/>
          <p14:tracePt t="38313" x="3394075" y="2803525"/>
          <p14:tracePt t="38330" x="3375025" y="2795588"/>
          <p14:tracePt t="38346" x="3340100" y="2795588"/>
          <p14:tracePt t="38363" x="3330575" y="2786063"/>
          <p14:tracePt t="38505" x="3313113" y="2786063"/>
          <p14:tracePt t="38514" x="3295650" y="2786063"/>
          <p14:tracePt t="38521" x="3268663" y="2786063"/>
          <p14:tracePt t="38530" x="3232150" y="2786063"/>
          <p14:tracePt t="38547" x="3143250" y="2786063"/>
          <p14:tracePt t="38564" x="3081338" y="2786063"/>
          <p14:tracePt t="38580" x="3009900" y="2786063"/>
          <p14:tracePt t="38599" x="2946400" y="2786063"/>
          <p14:tracePt t="38614" x="2874963" y="2795588"/>
          <p14:tracePt t="38631" x="2840038" y="2795588"/>
          <p14:tracePt t="38648" x="2813050" y="2795588"/>
          <p14:tracePt t="38664" x="2786063" y="2795588"/>
          <p14:tracePt t="38681" x="2741613" y="2795588"/>
          <p14:tracePt t="38698" x="2714625" y="2795588"/>
          <p14:tracePt t="38714" x="2687638" y="2795588"/>
          <p14:tracePt t="38731" x="2660650" y="2795588"/>
          <p14:tracePt t="38748" x="2643188" y="2795588"/>
          <p14:tracePt t="39697" x="2660650" y="2803525"/>
          <p14:tracePt t="39705" x="2687638" y="2803525"/>
          <p14:tracePt t="39713" x="2741613" y="2813050"/>
          <p14:tracePt t="39721" x="2776538" y="2822575"/>
          <p14:tracePt t="39735" x="3054350" y="2822575"/>
          <p14:tracePt t="39751" x="3608388" y="2813050"/>
          <p14:tracePt t="39769" x="4848225" y="2571750"/>
          <p14:tracePt t="39785" x="5732463" y="2446338"/>
          <p14:tracePt t="39802" x="6483350" y="2347913"/>
          <p14:tracePt t="39819" x="6875463" y="2286000"/>
          <p14:tracePt t="39835" x="6983413" y="2286000"/>
          <p14:tracePt t="39921" x="6991350" y="2286000"/>
          <p14:tracePt t="39929" x="7000875" y="2286000"/>
          <p14:tracePt t="39945" x="7010400" y="2295525"/>
          <p14:tracePt t="39961" x="7018338" y="2295525"/>
          <p14:tracePt t="39970" x="7027863" y="2295525"/>
          <p14:tracePt t="39986" x="7062788" y="2295525"/>
          <p14:tracePt t="40002" x="7108825" y="2295525"/>
          <p14:tracePt t="40019" x="7134225" y="2312988"/>
          <p14:tracePt t="40036" x="7161213" y="2347913"/>
          <p14:tracePt t="40053" x="7161213" y="2428875"/>
          <p14:tracePt t="40069" x="7161213" y="2527300"/>
          <p14:tracePt t="40086" x="7180263" y="2901950"/>
          <p14:tracePt t="40103" x="7205663" y="3108325"/>
          <p14:tracePt t="40120" x="7242175" y="3259138"/>
          <p14:tracePt t="40136" x="7242175" y="3303588"/>
          <p14:tracePt t="40154" x="7224713" y="3322638"/>
          <p14:tracePt t="40171" x="7188200" y="3322638"/>
          <p14:tracePt t="40187" x="7134225" y="3322638"/>
          <p14:tracePt t="40203" x="7108825" y="3322638"/>
          <p14:tracePt t="40401" x="7089775" y="3330575"/>
          <p14:tracePt t="40409" x="7081838" y="3330575"/>
          <p14:tracePt t="40421" x="7062788" y="3340100"/>
          <p14:tracePt t="40438" x="7054850" y="3348038"/>
          <p14:tracePt t="40454" x="7037388" y="3357563"/>
          <p14:tracePt t="40471" x="7027863" y="3367088"/>
          <p14:tracePt t="40488" x="7018338" y="3367088"/>
          <p14:tracePt t="40530" x="7018338" y="3375025"/>
          <p14:tracePt t="41026" x="7010400" y="3357563"/>
          <p14:tracePt t="41034" x="6965950" y="3330575"/>
          <p14:tracePt t="41042" x="6875463" y="3303588"/>
          <p14:tracePt t="41056" x="6777038" y="3276600"/>
          <p14:tracePt t="41074" x="6367463" y="3232150"/>
          <p14:tracePt t="41090" x="6018213" y="3232150"/>
          <p14:tracePt t="41107" x="5724525" y="3232150"/>
          <p14:tracePt t="41123" x="5518150" y="3232150"/>
          <p14:tracePt t="41140" x="5348288" y="3214688"/>
          <p14:tracePt t="41157" x="5232400" y="3214688"/>
          <p14:tracePt t="41174" x="5126038" y="3214688"/>
          <p14:tracePt t="41190" x="5045075" y="3214688"/>
          <p14:tracePt t="41207" x="5010150" y="3214688"/>
          <p14:tracePt t="41274" x="5018088" y="3214688"/>
          <p14:tracePt t="41282" x="5081588" y="3214688"/>
          <p14:tracePt t="41291" x="5143500" y="3214688"/>
          <p14:tracePt t="41307" x="5224463" y="3187700"/>
          <p14:tracePt t="41324" x="5232400" y="3187700"/>
          <p14:tracePt t="41341" x="5232400" y="3179763"/>
          <p14:tracePt t="41358" x="5214938" y="3160713"/>
          <p14:tracePt t="41374" x="5010150" y="3116263"/>
          <p14:tracePt t="41391" x="4643438" y="3081338"/>
          <p14:tracePt t="41408" x="4322763" y="3044825"/>
          <p14:tracePt t="41424" x="4187825" y="3044825"/>
          <p14:tracePt t="41459" x="4179888" y="3044825"/>
          <p14:tracePt t="41474" x="4187825" y="3036888"/>
          <p14:tracePt t="41482" x="4268788" y="3027363"/>
          <p14:tracePt t="41491" x="4348163" y="3009900"/>
          <p14:tracePt t="41509" x="4518025" y="2982913"/>
          <p14:tracePt t="41525" x="4598988" y="2982913"/>
          <p14:tracePt t="41570" x="4589463" y="2982913"/>
          <p14:tracePt t="41578" x="4518025" y="2982913"/>
          <p14:tracePt t="41586" x="4394200" y="3009900"/>
          <p14:tracePt t="41594" x="4268788" y="3027363"/>
          <p14:tracePt t="41609" x="4197350" y="3036888"/>
          <p14:tracePt t="41625" x="4170363" y="3036888"/>
          <p14:tracePt t="41666" x="4160838" y="3044825"/>
          <p14:tracePt t="41682" x="4170363" y="3054350"/>
          <p14:tracePt t="41690" x="4197350" y="3062288"/>
          <p14:tracePt t="41698" x="4214813" y="3062288"/>
          <p14:tracePt t="41709" x="4241800" y="3071813"/>
          <p14:tracePt t="41726" x="4286250" y="3071813"/>
          <p14:tracePt t="41742" x="4348163" y="3089275"/>
          <p14:tracePt t="41759" x="4446588" y="3116263"/>
          <p14:tracePt t="41775" x="4670425" y="3143250"/>
          <p14:tracePt t="41792" x="4741863" y="3143250"/>
          <p14:tracePt t="41809" x="4751388" y="3160713"/>
          <p14:tracePt t="41978" x="4732338" y="3152775"/>
          <p14:tracePt t="41994" x="4724400" y="3143250"/>
          <p14:tracePt t="42011" x="4705350" y="3125788"/>
          <p14:tracePt t="42026" x="4687888" y="3125788"/>
          <p14:tracePt t="42042" x="4679950" y="3125788"/>
          <p14:tracePt t="42058" x="4660900" y="3108325"/>
          <p14:tracePt t="42234" x="4652963" y="3108325"/>
          <p14:tracePt t="42242" x="4643438" y="3108325"/>
          <p14:tracePt t="42250" x="4633913" y="3108325"/>
          <p14:tracePt t="42261" x="4616450" y="3089275"/>
          <p14:tracePt t="42278" x="4589463" y="3089275"/>
          <p14:tracePt t="42295" x="4581525" y="3089275"/>
          <p14:tracePt t="42311" x="4562475" y="3081338"/>
          <p14:tracePt t="42370" x="4554538" y="3081338"/>
          <p14:tracePt t="42426" x="4545013" y="3071813"/>
          <p14:tracePt t="42834" x="4545013" y="3062288"/>
          <p14:tracePt t="42842" x="4616450" y="3027363"/>
          <p14:tracePt t="42850" x="4803775" y="2955925"/>
          <p14:tracePt t="42864" x="5072063" y="2874963"/>
          <p14:tracePt t="42880" x="5786438" y="2705100"/>
          <p14:tracePt t="42897" x="6510338" y="2581275"/>
          <p14:tracePt t="42913" x="7037388" y="2490788"/>
          <p14:tracePt t="42914" x="7188200" y="2446338"/>
          <p14:tracePt t="42931" x="7358063" y="2401888"/>
          <p14:tracePt t="42947" x="7385050" y="2393950"/>
          <p14:tracePt t="43082" x="7394575" y="2393950"/>
          <p14:tracePt t="43099" x="7412038" y="2393950"/>
          <p14:tracePt t="43115" x="7419975" y="2393950"/>
          <p14:tracePt t="43122" x="7439025" y="2393950"/>
          <p14:tracePt t="43131" x="7446963" y="2393950"/>
          <p14:tracePt t="43148" x="7456488" y="2393950"/>
          <p14:tracePt t="43164" x="7466013" y="2393950"/>
          <p14:tracePt t="43210" x="7456488" y="2393950"/>
          <p14:tracePt t="43218" x="7375525" y="2393950"/>
          <p14:tracePt t="43226" x="7259638" y="2393950"/>
          <p14:tracePt t="43234" x="7126288" y="2393950"/>
          <p14:tracePt t="43248" x="6991350" y="2393950"/>
          <p14:tracePt t="43265" x="6759575" y="2393950"/>
          <p14:tracePt t="43282" x="6572250" y="2393950"/>
          <p14:tracePt t="43283" x="6483350" y="2393950"/>
          <p14:tracePt t="43299" x="6384925" y="2393950"/>
          <p14:tracePt t="43299" x="6276975" y="2393950"/>
          <p14:tracePt t="43315" x="6072188" y="2393950"/>
          <p14:tracePt t="43331" x="5911850" y="2393950"/>
          <p14:tracePt t="43348" x="5894388" y="2393950"/>
          <p14:tracePt t="43466" x="5884863" y="2393950"/>
          <p14:tracePt t="43666" x="5894388" y="2393950"/>
          <p14:tracePt t="43674" x="5919788" y="2401888"/>
          <p14:tracePt t="43684" x="5938838" y="2401888"/>
          <p14:tracePt t="43700" x="6018213" y="2411413"/>
          <p14:tracePt t="43717" x="6108700" y="2419350"/>
          <p14:tracePt t="43733" x="6438900" y="2419350"/>
          <p14:tracePt t="43751" x="6581775" y="2401888"/>
          <p14:tracePt t="43767" x="6653213" y="2401888"/>
          <p14:tracePt t="43784" x="6661150" y="2401888"/>
          <p14:tracePt t="43987" x="6653213" y="2401888"/>
          <p14:tracePt t="43995" x="6643688" y="2401888"/>
          <p14:tracePt t="44387" x="6634163" y="2401888"/>
          <p14:tracePt t="44403" x="6626225" y="2401888"/>
          <p14:tracePt t="44420" x="6616700" y="2401888"/>
          <p14:tracePt t="44427" x="6608763" y="2401888"/>
          <p14:tracePt t="44443" x="6599238" y="2401888"/>
          <p14:tracePt t="44467" x="6581775" y="2401888"/>
          <p14:tracePt t="44483" x="6572250" y="2401888"/>
          <p14:tracePt t="44499" x="6572250" y="2411413"/>
          <p14:tracePt t="44515" x="6562725" y="2411413"/>
          <p14:tracePt t="44539" x="6554788" y="2411413"/>
          <p14:tracePt t="44547" x="6545263" y="2411413"/>
          <p14:tracePt t="44555" x="6537325" y="2411413"/>
          <p14:tracePt t="44570" x="6527800" y="2411413"/>
          <p14:tracePt t="44587" x="6491288" y="2411413"/>
          <p14:tracePt t="44604" x="6483350" y="2411413"/>
          <p14:tracePt t="44621" x="6465888" y="2411413"/>
          <p14:tracePt t="44637" x="6438900" y="2411413"/>
          <p14:tracePt t="44653" x="6419850" y="2411413"/>
          <p14:tracePt t="44671" x="6402388" y="2411413"/>
          <p14:tracePt t="44687" x="6375400" y="2419350"/>
          <p14:tracePt t="44704" x="6367463" y="2428875"/>
          <p14:tracePt t="44720" x="6357938" y="2438400"/>
          <p14:tracePt t="44891" x="6348413" y="2438400"/>
          <p14:tracePt t="45435" x="6340475" y="2438400"/>
          <p14:tracePt t="45443" x="6323013" y="2438400"/>
          <p14:tracePt t="45451" x="6303963" y="2438400"/>
          <p14:tracePt t="45459" x="6286500" y="2438400"/>
          <p14:tracePt t="45473" x="6276975" y="2438400"/>
          <p14:tracePt t="45490" x="6232525" y="2438400"/>
          <p14:tracePt t="45507" x="6188075" y="2438400"/>
          <p14:tracePt t="45524" x="6161088" y="2438400"/>
          <p14:tracePt t="45540" x="6143625" y="2438400"/>
          <p14:tracePt t="45563" x="6134100" y="2446338"/>
          <p14:tracePt t="45587" x="6126163" y="2446338"/>
          <p14:tracePt t="45595" x="6108700" y="2446338"/>
          <p14:tracePt t="45607" x="6108700" y="2465388"/>
          <p14:tracePt t="45624" x="6099175" y="2465388"/>
          <p14:tracePt t="45641" x="6081713" y="2473325"/>
          <p14:tracePt t="45699" x="6072188" y="2482850"/>
          <p14:tracePt t="45987" x="6062663" y="2482850"/>
          <p14:tracePt t="45995" x="6054725" y="2482850"/>
          <p14:tracePt t="46003" x="6045200" y="2482850"/>
          <p14:tracePt t="46011" x="6037263" y="2482850"/>
          <p14:tracePt t="46025" x="6018213" y="2482850"/>
          <p14:tracePt t="46042" x="5973763" y="2482850"/>
          <p14:tracePt t="46059" x="5956300" y="2482850"/>
          <p14:tracePt t="46076" x="5938838" y="2490788"/>
          <p14:tracePt t="46092" x="5929313" y="2536825"/>
          <p14:tracePt t="46109" x="5919788" y="2571750"/>
          <p14:tracePt t="46126" x="5919788" y="2608263"/>
          <p14:tracePt t="46227" x="5911850" y="2608263"/>
          <p14:tracePt t="46235" x="5902325" y="2608263"/>
          <p14:tracePt t="46244" x="5894388" y="2598738"/>
          <p14:tracePt t="46260" x="5884863" y="2581275"/>
          <p14:tracePt t="46277" x="5875338" y="2581275"/>
          <p14:tracePt t="46443" x="5867400" y="2581275"/>
          <p14:tracePt t="46483" x="5857875" y="2581275"/>
          <p14:tracePt t="46491" x="5848350" y="2581275"/>
          <p14:tracePt t="46500" x="5822950" y="2562225"/>
          <p14:tracePt t="46511" x="5813425" y="2562225"/>
          <p14:tracePt t="46527" x="5768975" y="2562225"/>
          <p14:tracePt t="46544" x="5741988" y="2562225"/>
          <p14:tracePt t="46561" x="5724525" y="2562225"/>
          <p14:tracePt t="46577" x="5705475" y="2544763"/>
          <p14:tracePt t="46594" x="5661025" y="2527300"/>
          <p14:tracePt t="46611" x="5608638" y="2509838"/>
          <p14:tracePt t="46628" x="5608638" y="2500313"/>
          <p14:tracePt t="46651" x="5589588" y="2500313"/>
          <p14:tracePt t="46883" x="5599113" y="2500313"/>
          <p14:tracePt t="46891" x="5608638" y="2500313"/>
          <p14:tracePt t="46924" x="5626100" y="2500313"/>
          <p14:tracePt t="46932" x="5643563" y="2500313"/>
          <p14:tracePt t="46948" x="5661025" y="2500313"/>
          <p14:tracePt t="46964" x="5680075" y="2490788"/>
          <p14:tracePt t="46972" x="5688013" y="2482850"/>
          <p14:tracePt t="46988" x="5688013" y="2473325"/>
          <p14:tracePt t="46996" x="5705475" y="2473325"/>
          <p14:tracePt t="47013" x="5759450" y="2473325"/>
          <p14:tracePt t="47029" x="5840413" y="2473325"/>
          <p14:tracePt t="47046" x="6170613" y="2473325"/>
          <p14:tracePt t="47063" x="6303963" y="2473325"/>
          <p14:tracePt t="47079" x="6340475" y="2473325"/>
          <p14:tracePt t="47096" x="6367463" y="2473325"/>
          <p14:tracePt t="47113" x="6384925" y="2465388"/>
          <p14:tracePt t="47130" x="6394450" y="2455863"/>
          <p14:tracePt t="47244" x="6384925" y="2455863"/>
          <p14:tracePt t="47252" x="6367463" y="2455863"/>
          <p14:tracePt t="47268" x="6357938" y="2455863"/>
          <p14:tracePt t="47280" x="6330950" y="2455863"/>
          <p14:tracePt t="47297" x="6286500" y="2446338"/>
          <p14:tracePt t="47314" x="6251575" y="2438400"/>
          <p14:tracePt t="47331" x="6205538" y="2419350"/>
          <p14:tracePt t="47347" x="6170613" y="2419350"/>
          <p14:tracePt t="47348" x="6161088" y="2419350"/>
          <p14:tracePt t="47365" x="6153150" y="2401888"/>
          <p14:tracePt t="47381" x="6143625" y="2401888"/>
          <p14:tracePt t="47397" x="6099175" y="2401888"/>
          <p14:tracePt t="47414" x="6027738" y="2401888"/>
          <p14:tracePt t="47431" x="5965825" y="2401888"/>
          <p14:tracePt t="47448" x="5911850" y="2401888"/>
          <p14:tracePt t="47464" x="5875338" y="2401888"/>
          <p14:tracePt t="47481" x="5857875" y="2401888"/>
          <p14:tracePt t="47498" x="5840413" y="2401888"/>
          <p14:tracePt t="47540" x="5822950" y="2401888"/>
          <p14:tracePt t="47556" x="5813425" y="2401888"/>
          <p14:tracePt t="47564" x="5776913" y="2401888"/>
          <p14:tracePt t="47572" x="5759450" y="2401888"/>
          <p14:tracePt t="47582" x="5732463" y="2401888"/>
          <p14:tracePt t="47598" x="5688013" y="2419350"/>
          <p14:tracePt t="47615" x="5643563" y="2465388"/>
          <p14:tracePt t="47632" x="5608638" y="2527300"/>
          <p14:tracePt t="47648" x="5589588" y="2625725"/>
          <p14:tracePt t="47665" x="5589588" y="2670175"/>
          <p14:tracePt t="47682" x="5608638" y="2687638"/>
          <p14:tracePt t="47699" x="5661025" y="2687638"/>
          <p14:tracePt t="47715" x="5751513" y="2687638"/>
          <p14:tracePt t="47716" x="5786438" y="2687638"/>
          <p14:tracePt t="47732" x="5803900" y="2687638"/>
          <p14:tracePt t="47860" x="5822950" y="2687638"/>
          <p14:tracePt t="47996" x="5830888" y="2687638"/>
          <p14:tracePt t="48036" x="5830888" y="2679700"/>
          <p14:tracePt t="48052" x="5830888" y="2670175"/>
          <p14:tracePt t="48060" x="5830888" y="2660650"/>
          <p14:tracePt t="48068" x="5830888" y="2652713"/>
          <p14:tracePt t="48084" x="5830888" y="2643188"/>
          <p14:tracePt t="48212" x="5822950" y="2643188"/>
          <p14:tracePt t="48220" x="5813425" y="2643188"/>
          <p14:tracePt t="48228" x="5786438" y="2643188"/>
          <p14:tracePt t="48236" x="5759450" y="2643188"/>
          <p14:tracePt t="48251" x="5732463" y="2643188"/>
          <p14:tracePt t="48267" x="5661025" y="2643188"/>
          <p14:tracePt t="48268" x="5608638" y="2643188"/>
          <p14:tracePt t="48284" x="5527675" y="2643188"/>
          <p14:tracePt t="48301" x="5303838" y="2643188"/>
          <p14:tracePt t="48317" x="5197475" y="2616200"/>
          <p14:tracePt t="48334" x="5116513" y="2571750"/>
          <p14:tracePt t="48351" x="5072063" y="2562225"/>
          <p14:tracePt t="48368" x="5018088" y="2554288"/>
          <p14:tracePt t="48384" x="4929188" y="2527300"/>
          <p14:tracePt t="48401" x="4875213" y="2527300"/>
          <p14:tracePt t="48418" x="4840288" y="2517775"/>
          <p14:tracePt t="48434" x="4830763" y="2517775"/>
          <p14:tracePt t="48452" x="4803775" y="2517775"/>
          <p14:tracePt t="48452" x="4786313" y="2517775"/>
          <p14:tracePt t="48469" x="4768850" y="2517775"/>
          <p14:tracePt t="48501" x="4759325" y="2517775"/>
          <p14:tracePt t="48516" x="4751388" y="2517775"/>
          <p14:tracePt t="48524" x="4732338" y="2517775"/>
          <p14:tracePt t="48535" x="4705350" y="2517775"/>
          <p14:tracePt t="48552" x="4608513" y="2517775"/>
          <p14:tracePt t="48568" x="4357688" y="2562225"/>
          <p14:tracePt t="48585" x="4187825" y="2608263"/>
          <p14:tracePt t="48602" x="4071938" y="2643188"/>
          <p14:tracePt t="48618" x="3990975" y="2670175"/>
          <p14:tracePt t="48635" x="3911600" y="2670175"/>
          <p14:tracePt t="48636" x="3894138" y="2687638"/>
          <p14:tracePt t="48653" x="3875088" y="2687638"/>
          <p14:tracePt t="48701" x="3867150" y="2687638"/>
          <p14:tracePt t="48716" x="3857625" y="2687638"/>
          <p14:tracePt t="48732" x="3840163" y="2687638"/>
          <p14:tracePt t="48740" x="3813175" y="2687638"/>
          <p14:tracePt t="48752" x="3803650" y="2687638"/>
          <p14:tracePt t="48769" x="3786188" y="2687638"/>
          <p14:tracePt t="48788" x="3768725" y="2687638"/>
          <p14:tracePt t="48804" x="3759200" y="2687638"/>
          <p14:tracePt t="48819" x="3732213" y="2687638"/>
          <p14:tracePt t="48836" x="3714750" y="2687638"/>
          <p14:tracePt t="48853" x="3687763" y="2687638"/>
          <p14:tracePt t="48869" x="3679825" y="2670175"/>
          <p14:tracePt t="48886" x="3660775" y="2670175"/>
          <p14:tracePt t="48903" x="3660775" y="2660650"/>
          <p14:tracePt t="48924" x="3660775" y="2643188"/>
          <p14:tracePt t="48936" x="3660775" y="2625725"/>
          <p14:tracePt t="48953" x="3786188" y="2589213"/>
          <p14:tracePt t="48970" x="3919538" y="2581275"/>
          <p14:tracePt t="48987" x="4037013" y="2562225"/>
          <p14:tracePt t="49004" x="4133850" y="2554288"/>
          <p14:tracePt t="49004" x="4170363" y="2554288"/>
          <p14:tracePt t="49021" x="4224338" y="2554288"/>
          <p14:tracePt t="49037" x="4456113" y="2509838"/>
          <p14:tracePt t="49053" x="4894263" y="2455863"/>
          <p14:tracePt t="49070" x="5688013" y="2455863"/>
          <p14:tracePt t="49087" x="6500813" y="2455863"/>
          <p14:tracePt t="49104" x="7126288" y="2455863"/>
          <p14:tracePt t="49121" x="7331075" y="2455863"/>
          <p14:tracePt t="49137" x="7402513" y="2455863"/>
          <p14:tracePt t="49154" x="7412038" y="2455863"/>
          <p14:tracePt t="50085" x="7385050" y="2473325"/>
          <p14:tracePt t="50093" x="7331075" y="2500313"/>
          <p14:tracePt t="50101" x="7259638" y="2544763"/>
          <p14:tracePt t="50109" x="7224713" y="2554288"/>
          <p14:tracePt t="50125" x="7108825" y="2608263"/>
          <p14:tracePt t="50142" x="7045325" y="2643188"/>
          <p14:tracePt t="50158" x="7010400" y="2660650"/>
          <p14:tracePt t="50174" x="6991350" y="2660650"/>
          <p14:tracePt t="50192" x="6973888" y="2679700"/>
          <p14:tracePt t="50253" x="6973888" y="2697163"/>
          <p14:tracePt t="50261" x="6973888" y="2714625"/>
          <p14:tracePt t="50269" x="6973888" y="2732088"/>
          <p14:tracePt t="50277" x="6973888" y="2768600"/>
          <p14:tracePt t="50292" x="6973888" y="2795588"/>
          <p14:tracePt t="50309" x="6973888" y="2928938"/>
          <p14:tracePt t="50325" x="6973888" y="3017838"/>
          <p14:tracePt t="50342" x="6973888" y="3108325"/>
          <p14:tracePt t="50358" x="6973888" y="3179763"/>
          <p14:tracePt t="50375" x="6973888" y="3224213"/>
          <p14:tracePt t="50392" x="6973888" y="3241675"/>
          <p14:tracePt t="50409" x="6973888" y="3251200"/>
          <p14:tracePt t="50445" x="6973888" y="3259138"/>
          <p14:tracePt t="50501" x="6973888" y="3268663"/>
          <p14:tracePt t="50525" x="6965950" y="3268663"/>
          <p14:tracePt t="50533" x="6946900" y="3268663"/>
          <p14:tracePt t="50543" x="6938963" y="3268663"/>
          <p14:tracePt t="50559" x="6929438" y="3268663"/>
          <p14:tracePt t="50576" x="6902450" y="3259138"/>
          <p14:tracePt t="50593" x="6884988" y="3251200"/>
          <p14:tracePt t="50609" x="6858000" y="3241675"/>
          <p14:tracePt t="50626" x="6848475" y="3241675"/>
          <p14:tracePt t="50643" x="6848475" y="3232150"/>
          <p14:tracePt t="50733" x="6840538" y="3232150"/>
          <p14:tracePt t="50741" x="6831013" y="3232150"/>
          <p14:tracePt t="50749" x="6831013" y="3241675"/>
          <p14:tracePt t="50760" x="6823075" y="3251200"/>
          <p14:tracePt t="50777" x="6823075" y="3259138"/>
          <p14:tracePt t="50793" x="6813550" y="3259138"/>
          <p14:tracePt t="50810" x="6813550" y="3276600"/>
          <p14:tracePt t="50981" x="6813550" y="3251200"/>
          <p14:tracePt t="50989" x="6813550" y="3197225"/>
          <p14:tracePt t="50997" x="6813550" y="3133725"/>
          <p14:tracePt t="51011" x="6813550" y="3062288"/>
          <p14:tracePt t="51028" x="6670675" y="2911475"/>
          <p14:tracePt t="51045" x="5973763" y="2679700"/>
          <p14:tracePt t="51062" x="5153025" y="2554288"/>
          <p14:tracePt t="51079" x="4348163" y="2482850"/>
          <p14:tracePt t="51095" x="3724275" y="2482850"/>
          <p14:tracePt t="51111" x="3473450" y="2527300"/>
          <p14:tracePt t="51128" x="3411538" y="2598738"/>
          <p14:tracePt t="51145" x="3517900" y="2768600"/>
          <p14:tracePt t="51162" x="3875088" y="2946400"/>
          <p14:tracePt t="51178" x="4259263" y="3062288"/>
          <p14:tracePt t="51195" x="4500563" y="3133725"/>
          <p14:tracePt t="51212" x="4679950" y="3160713"/>
          <p14:tracePt t="51228" x="4803775" y="3179763"/>
          <p14:tracePt t="51229" x="4830763" y="3179763"/>
          <p14:tracePt t="51245" x="4902200" y="3179763"/>
          <p14:tracePt t="51262" x="4965700" y="3179763"/>
          <p14:tracePt t="51279" x="5027613" y="3160713"/>
          <p14:tracePt t="51295" x="5116513" y="3098800"/>
          <p14:tracePt t="51312" x="5187950" y="3071813"/>
          <p14:tracePt t="51329" x="5205413" y="3054350"/>
          <p14:tracePt t="51346" x="5214938" y="3054350"/>
          <p14:tracePt t="51363" x="5224463" y="3054350"/>
          <p14:tracePt t="51379" x="5241925" y="3054350"/>
          <p14:tracePt t="51396" x="5251450" y="3054350"/>
          <p14:tracePt t="51413" x="5268913" y="3054350"/>
          <p14:tracePt t="51429" x="5286375" y="3054350"/>
          <p14:tracePt t="51446" x="5303838" y="3054350"/>
          <p14:tracePt t="51469" x="5313363" y="3054350"/>
          <p14:tracePt t="51485" x="5322888" y="3071813"/>
          <p14:tracePt t="51496" x="5330825" y="3071813"/>
          <p14:tracePt t="51513" x="5357813" y="3089275"/>
          <p14:tracePt t="51529" x="5411788" y="3125788"/>
          <p14:tracePt t="51546" x="5500688" y="3152775"/>
          <p14:tracePt t="51563" x="5589588" y="3160713"/>
          <p14:tracePt t="51580" x="5680075" y="3179763"/>
          <p14:tracePt t="51598" x="5741988" y="3179763"/>
          <p14:tracePt t="51613" x="5813425" y="3205163"/>
          <p14:tracePt t="51629" x="5965825" y="3232150"/>
          <p14:tracePt t="51647" x="6099175" y="3268663"/>
          <p14:tracePt t="51664" x="6242050" y="3322638"/>
          <p14:tracePt t="51680" x="6419850" y="3384550"/>
          <p14:tracePt t="51697" x="6562725" y="3429000"/>
          <p14:tracePt t="51714" x="6616700" y="3455988"/>
          <p14:tracePt t="51730" x="6634163" y="3455988"/>
          <p14:tracePt t="51747" x="6643688" y="3455988"/>
          <p14:tracePt t="51781" x="6653213" y="3455988"/>
          <p14:tracePt t="51789" x="6661150" y="3465513"/>
          <p14:tracePt t="51829" x="6661150" y="3473450"/>
          <p14:tracePt t="51837" x="6661150" y="3482975"/>
          <p14:tracePt t="51853" x="6661150" y="3500438"/>
          <p14:tracePt t="51877" x="6661150" y="3509963"/>
          <p14:tracePt t="51885" x="6661150" y="3517900"/>
          <p14:tracePt t="52069" x="6661150" y="3527425"/>
          <p14:tracePt t="52093" x="6670675" y="3536950"/>
          <p14:tracePt t="52125" x="6688138" y="3536950"/>
          <p14:tracePt t="52142" x="6697663" y="3536950"/>
          <p14:tracePt t="52149" x="6724650" y="3536950"/>
          <p14:tracePt t="52166" x="6742113" y="3536950"/>
          <p14:tracePt t="52173" x="6751638" y="3536950"/>
          <p14:tracePt t="52182" x="6759575" y="3536950"/>
          <p14:tracePt t="52199" x="6777038" y="3536950"/>
          <p14:tracePt t="52229" x="6786563" y="3536950"/>
          <p14:tracePt t="52397" x="6796088" y="3536950"/>
          <p14:tracePt t="52429" x="6796088" y="3527425"/>
          <p14:tracePt t="59792" x="6804025" y="3509963"/>
          <p14:tracePt t="59800" x="6813550" y="3500438"/>
          <p14:tracePt t="59811" x="6823075" y="3500438"/>
          <p14:tracePt t="59828" x="6848475" y="3500438"/>
          <p14:tracePt t="59845" x="6875463" y="3482975"/>
          <p14:tracePt t="59878" x="6919913" y="3465513"/>
          <p14:tracePt t="59894" x="6938963" y="3465513"/>
          <p14:tracePt t="59929" x="6946900" y="3465513"/>
          <p14:tracePt t="59976" x="6946900" y="3455988"/>
          <p14:tracePt t="59992" x="6956425" y="3455988"/>
          <p14:tracePt t="60000" x="6983413" y="3455988"/>
          <p14:tracePt t="60012" x="6991350" y="3446463"/>
          <p14:tracePt t="60029" x="7000875" y="3446463"/>
          <p14:tracePt t="60046" x="7010400" y="3446463"/>
          <p14:tracePt t="60336" x="7010400" y="3455988"/>
          <p14:tracePt t="60344" x="7037388" y="3490913"/>
          <p14:tracePt t="60352" x="7062788" y="3536950"/>
          <p14:tracePt t="60363" x="7072313" y="3562350"/>
          <p14:tracePt t="60380" x="7072313" y="3589338"/>
          <p14:tracePt t="60397" x="7081838" y="3616325"/>
          <p14:tracePt t="60413" x="7081838" y="3643313"/>
          <p14:tracePt t="60429" x="7081838" y="3652838"/>
          <p14:tracePt t="60446" x="7081838" y="3660775"/>
          <p14:tracePt t="60464" x="7081838" y="3670300"/>
          <p14:tracePt t="60480" x="7062788" y="3687763"/>
          <p14:tracePt t="60497" x="7062788" y="3705225"/>
          <p14:tracePt t="60520" x="7062788" y="3714750"/>
          <p14:tracePt t="60800" x="7054850" y="3714750"/>
          <p14:tracePt t="60808" x="7037388" y="3724275"/>
          <p14:tracePt t="60832" x="7027863" y="3724275"/>
          <p14:tracePt t="60840" x="7027863" y="3732213"/>
          <p14:tracePt t="60849" x="7045325" y="3732213"/>
          <p14:tracePt t="60865" x="7081838" y="3751263"/>
          <p14:tracePt t="60881" x="7099300" y="3759200"/>
          <p14:tracePt t="61088" x="7099300" y="3751263"/>
          <p14:tracePt t="61112" x="7089775" y="3732213"/>
          <p14:tracePt t="61184" x="7089775" y="3724275"/>
          <p14:tracePt t="61200" x="7089775" y="3705225"/>
          <p14:tracePt t="61208" x="7089775" y="3697288"/>
          <p14:tracePt t="61216" x="7089775" y="3679825"/>
          <p14:tracePt t="61233" x="7089775" y="3625850"/>
          <p14:tracePt t="61249" x="7089775" y="3589338"/>
          <p14:tracePt t="61266" x="7089775" y="3554413"/>
          <p14:tracePt t="61283" x="7089775" y="3527425"/>
          <p14:tracePt t="61299" x="7089775" y="3500438"/>
          <p14:tracePt t="61316" x="7089775" y="3490913"/>
          <p14:tracePt t="61333" x="7081838" y="3473450"/>
          <p14:tracePt t="61350" x="7081838" y="3455988"/>
          <p14:tracePt t="61366" x="7062788" y="3446463"/>
          <p14:tracePt t="61383" x="7054850" y="3429000"/>
          <p14:tracePt t="61400" x="7027863" y="3411538"/>
          <p14:tracePt t="61417" x="7018338" y="3394075"/>
          <p14:tracePt t="61433" x="6983413" y="3357563"/>
          <p14:tracePt t="61450" x="6929438" y="3330575"/>
          <p14:tracePt t="61467" x="6831013" y="3286125"/>
          <p14:tracePt t="61484" x="6769100" y="3276600"/>
          <p14:tracePt t="61500" x="6715125" y="3259138"/>
          <p14:tracePt t="61517" x="6661150" y="3251200"/>
          <p14:tracePt t="61534" x="6616700" y="3251200"/>
          <p14:tracePt t="61551" x="6581775" y="3251200"/>
          <p14:tracePt t="61567" x="6554788" y="3251200"/>
          <p14:tracePt t="61584" x="6527800" y="3276600"/>
          <p14:tracePt t="61601" x="6500813" y="3303588"/>
          <p14:tracePt t="61617" x="6446838" y="3330575"/>
          <p14:tracePt t="61635" x="6402388" y="3348038"/>
          <p14:tracePt t="61651" x="6340475" y="3348038"/>
          <p14:tracePt t="61667" x="6303963" y="3357563"/>
          <p14:tracePt t="61684" x="6276975" y="3357563"/>
          <p14:tracePt t="61701" x="6276975" y="3367088"/>
          <p14:tracePt t="61718" x="6269038" y="3375025"/>
          <p14:tracePt t="61735" x="6259513" y="3375025"/>
          <p14:tracePt t="61751" x="6242050" y="3402013"/>
          <p14:tracePt t="61768" x="6215063" y="3446463"/>
          <p14:tracePt t="61785" x="6197600" y="3465513"/>
          <p14:tracePt t="61801" x="6161088" y="3500438"/>
          <p14:tracePt t="61818" x="6126163" y="3517900"/>
          <p14:tracePt t="61835" x="6045200" y="3544888"/>
          <p14:tracePt t="61851" x="5956300" y="3571875"/>
          <p14:tracePt t="61868" x="5776913" y="3598863"/>
          <p14:tracePt t="61885" x="5581650" y="3633788"/>
          <p14:tracePt t="61903" x="5375275" y="3633788"/>
          <p14:tracePt t="61919" x="5170488" y="3633788"/>
          <p14:tracePt t="61937" x="4732338" y="3633788"/>
          <p14:tracePt t="61953" x="4357688" y="3633788"/>
          <p14:tracePt t="61969" x="4071938" y="3633788"/>
          <p14:tracePt t="61986" x="3875088" y="3633788"/>
          <p14:tracePt t="62003" x="3830638" y="3633788"/>
          <p14:tracePt t="62019" x="3813175" y="3633788"/>
          <p14:tracePt t="62037" x="3795713" y="3625850"/>
          <p14:tracePt t="62053" x="3786188" y="3616325"/>
          <p14:tracePt t="62070" x="3786188" y="3571875"/>
          <p14:tracePt t="62086" x="3786188" y="3554413"/>
          <p14:tracePt t="62103" x="3786188" y="3527425"/>
          <p14:tracePt t="62120" x="3795713" y="3509963"/>
          <p14:tracePt t="62120" x="3803650" y="3509963"/>
          <p14:tracePt t="62137" x="3840163" y="3509963"/>
          <p14:tracePt t="62153" x="3911600" y="3509963"/>
          <p14:tracePt t="62170" x="4170363" y="3509963"/>
          <p14:tracePt t="62187" x="4375150" y="3509963"/>
          <p14:tracePt t="62203" x="4581525" y="3517900"/>
          <p14:tracePt t="62220" x="4795838" y="3544888"/>
          <p14:tracePt t="62237" x="5037138" y="3581400"/>
          <p14:tracePt t="62254" x="5295900" y="3608388"/>
          <p14:tracePt t="62270" x="5527675" y="3633788"/>
          <p14:tracePt t="62287" x="5715000" y="3633788"/>
          <p14:tracePt t="62304" x="5803900" y="3633788"/>
          <p14:tracePt t="62305" x="5822950" y="3633788"/>
          <p14:tracePt t="62321" x="5848350" y="3633788"/>
          <p14:tracePt t="62338" x="5857875" y="3633788"/>
          <p14:tracePt t="62354" x="5919788" y="3633788"/>
          <p14:tracePt t="62371" x="6000750" y="3633788"/>
          <p14:tracePt t="62387" x="6276975" y="3633788"/>
          <p14:tracePt t="62404" x="6429375" y="3633788"/>
          <p14:tracePt t="62421" x="6527800" y="3633788"/>
          <p14:tracePt t="62438" x="6545263" y="3625850"/>
          <p14:tracePt t="62455" x="6554788" y="3616325"/>
          <p14:tracePt t="62568" x="6554788" y="3625850"/>
          <p14:tracePt t="62576" x="6545263" y="3687763"/>
          <p14:tracePt t="62588" x="6545263" y="3724275"/>
          <p14:tracePt t="62606" x="6500813" y="3822700"/>
          <p14:tracePt t="62622" x="6483350" y="3857625"/>
          <p14:tracePt t="62705" x="6473825" y="3857625"/>
          <p14:tracePt t="62713" x="6465888" y="3848100"/>
          <p14:tracePt t="62722" x="6465888" y="3830638"/>
          <p14:tracePt t="62739" x="6465888" y="3768725"/>
          <p14:tracePt t="62756" x="6465888" y="3697288"/>
          <p14:tracePt t="62772" x="6510338" y="3670300"/>
          <p14:tracePt t="62789" x="6680200" y="3670300"/>
          <p14:tracePt t="62806" x="6902450" y="3679825"/>
          <p14:tracePt t="62822" x="7089775" y="3741738"/>
          <p14:tracePt t="62839" x="7197725" y="3768725"/>
          <p14:tracePt t="62856" x="7205663" y="3776663"/>
          <p14:tracePt t="62945" x="7143750" y="3759200"/>
          <p14:tracePt t="62953" x="7108825" y="3751263"/>
          <p14:tracePt t="62961" x="7081838" y="3741738"/>
          <p14:tracePt t="62973" x="7062788" y="3732213"/>
          <p14:tracePt t="62989" x="7027863" y="3724275"/>
          <p14:tracePt t="63006" x="7010400" y="3724275"/>
          <p14:tracePt t="63023" x="7000875" y="3724275"/>
          <p14:tracePt t="63040" x="6991350" y="3724275"/>
          <p14:tracePt t="63185" x="6983413" y="3724275"/>
          <p14:tracePt t="63217" x="6973888" y="3714750"/>
          <p14:tracePt t="63305" x="6965950" y="3714750"/>
          <p14:tracePt t="63345" x="6956425" y="3714750"/>
          <p14:tracePt t="63369" x="6946900" y="3714750"/>
          <p14:tracePt t="63585" x="6929438" y="3714750"/>
          <p14:tracePt t="63889" x="6911975" y="3714750"/>
          <p14:tracePt t="64001" x="6902450" y="3714750"/>
          <p14:tracePt t="64129" x="6894513" y="3714750"/>
          <p14:tracePt t="64209" x="6884988" y="3714750"/>
          <p14:tracePt t="64217" x="6875463" y="3714750"/>
          <p14:tracePt t="64241" x="6867525" y="3714750"/>
          <p14:tracePt t="64289" x="6848475" y="3714750"/>
          <p14:tracePt t="64513" x="6831013" y="3714750"/>
          <p14:tracePt t="64529" x="6823075" y="3714750"/>
          <p14:tracePt t="64537" x="6813550" y="3714750"/>
          <p14:tracePt t="64553" x="6804025" y="3714750"/>
          <p14:tracePt t="64617" x="6796088" y="3714750"/>
          <p14:tracePt t="64649" x="6786563" y="3714750"/>
          <p14:tracePt t="64697" x="6777038" y="3714750"/>
          <p14:tracePt t="64706" x="6777038" y="3705225"/>
          <p14:tracePt t="64737" x="6769100" y="3697288"/>
          <p14:tracePt t="64746" x="6759575" y="3697288"/>
          <p14:tracePt t="64761" x="6751638" y="3687763"/>
          <p14:tracePt t="64769" x="6751638" y="3679825"/>
          <p14:tracePt t="64801" x="6742113" y="3679825"/>
          <p14:tracePt t="64929" x="6742113" y="3670300"/>
          <p14:tracePt t="64946" x="6742113" y="3652838"/>
          <p14:tracePt t="64953" x="6786563" y="3643313"/>
          <p14:tracePt t="64964" x="6867525" y="3625850"/>
          <p14:tracePt t="64981" x="6973888" y="3616325"/>
          <p14:tracePt t="64997" x="7054850" y="3598863"/>
          <p14:tracePt t="65014" x="7072313" y="3598863"/>
          <p14:tracePt t="65031" x="7081838" y="3598863"/>
          <p14:tracePt t="65048" x="7089775" y="3589338"/>
          <p14:tracePt t="65169" x="7089775" y="3581400"/>
          <p14:tracePt t="65186" x="7089775" y="3562350"/>
          <p14:tracePt t="65193" x="7072313" y="3554413"/>
          <p14:tracePt t="65201" x="7072313" y="3544888"/>
          <p14:tracePt t="65215" x="7072313" y="3527425"/>
          <p14:tracePt t="65232" x="7037388" y="3482975"/>
          <p14:tracePt t="65248" x="6973888" y="3446463"/>
          <p14:tracePt t="65249" x="6946900" y="3429000"/>
          <p14:tracePt t="65266" x="6919913" y="3419475"/>
          <p14:tracePt t="65282" x="6867525" y="3394075"/>
          <p14:tracePt t="65299" x="6848475" y="3394075"/>
          <p14:tracePt t="65401" x="6840538" y="3402013"/>
          <p14:tracePt t="65433" x="6840538" y="3419475"/>
          <p14:tracePt t="65874" x="6848475" y="3419475"/>
          <p14:tracePt t="65882" x="6884988" y="3419475"/>
          <p14:tracePt t="65890" x="6973888" y="3419475"/>
          <p14:tracePt t="65901" x="7062788" y="3402013"/>
          <p14:tracePt t="65918" x="7242175" y="3384550"/>
          <p14:tracePt t="65934" x="7331075" y="3367088"/>
          <p14:tracePt t="65951" x="7358063" y="3348038"/>
          <p14:tracePt t="66018" x="7348538" y="3348038"/>
          <p14:tracePt t="66026" x="7304088" y="3340100"/>
          <p14:tracePt t="66034" x="7259638" y="3330575"/>
          <p14:tracePt t="66052" x="7197725" y="3330575"/>
          <p14:tracePt t="66068" x="7180263" y="3330575"/>
          <p14:tracePt t="66138" x="7170738" y="3330575"/>
          <p14:tracePt t="66194" x="7161213" y="3330575"/>
          <p14:tracePt t="66226" x="7143750" y="3330575"/>
          <p14:tracePt t="66242" x="7134225" y="3340100"/>
          <p14:tracePt t="66258" x="7126288" y="3348038"/>
          <p14:tracePt t="66266" x="7116763" y="3367088"/>
          <p14:tracePt t="66274" x="7116763" y="3375025"/>
          <p14:tracePt t="66285" x="7099300" y="3402013"/>
          <p14:tracePt t="66302" x="7099300" y="3419475"/>
          <p14:tracePt t="66319" x="7089775" y="3438525"/>
          <p14:tracePt t="66336" x="7081838" y="3446463"/>
          <p14:tracePt t="66442" x="7072313" y="3465513"/>
          <p14:tracePt t="66458" x="7062788" y="3465513"/>
          <p14:tracePt t="66474" x="7054850" y="3465513"/>
          <p14:tracePt t="66490" x="7045325" y="3465513"/>
          <p14:tracePt t="66530" x="7037388" y="3465513"/>
          <p14:tracePt t="66754" x="7045325" y="3482975"/>
          <p14:tracePt t="66762" x="7062788" y="3490913"/>
          <p14:tracePt t="66771" x="7072313" y="3509963"/>
          <p14:tracePt t="66788" x="7089775" y="3536950"/>
          <p14:tracePt t="66804" x="7089775" y="3554413"/>
          <p14:tracePt t="66821" x="7089775" y="3571875"/>
          <p14:tracePt t="67002" x="7089775" y="3554413"/>
          <p14:tracePt t="67010" x="7081838" y="3554413"/>
          <p14:tracePt t="67022" x="7081838" y="3544888"/>
          <p14:tracePt t="67038" x="7072313" y="3536950"/>
          <p14:tracePt t="67055" x="7062788" y="3527425"/>
          <p14:tracePt t="67090" x="7062788" y="3562350"/>
          <p14:tracePt t="67098" x="7089775" y="3625850"/>
          <p14:tracePt t="67107" x="7126288" y="3687763"/>
          <p14:tracePt t="67122" x="7161213" y="3759200"/>
          <p14:tracePt t="67138" x="7161213" y="3795713"/>
          <p14:tracePt t="67156" x="7161213" y="3822700"/>
          <p14:tracePt t="67172" x="7170738" y="3830638"/>
          <p14:tracePt t="67210" x="7180263" y="3840163"/>
          <p14:tracePt t="67322" x="7180263" y="3848100"/>
          <p14:tracePt t="67346" x="7170738" y="3848100"/>
          <p14:tracePt t="67394" x="7161213" y="3848100"/>
          <p14:tracePt t="67450" x="7153275" y="3848100"/>
          <p14:tracePt t="67498" x="7143750" y="3848100"/>
          <p14:tracePt t="67626" x="7134225" y="3848100"/>
          <p14:tracePt t="67634" x="7134225" y="3840163"/>
          <p14:tracePt t="67690" x="7126288" y="3840163"/>
          <p14:tracePt t="67714" x="7116763" y="3830638"/>
          <p14:tracePt t="67722" x="7108825" y="3830638"/>
          <p14:tracePt t="67738" x="7089775" y="3813175"/>
          <p14:tracePt t="67754" x="7072313" y="3795713"/>
          <p14:tracePt t="67762" x="7062788" y="3786188"/>
          <p14:tracePt t="67774" x="7054850" y="3776663"/>
          <p14:tracePt t="67791" x="7037388" y="3759200"/>
          <p14:tracePt t="67809" x="7027863" y="3759200"/>
          <p14:tracePt t="67906" x="7027863" y="3751263"/>
          <p14:tracePt t="67914" x="7054850" y="3759200"/>
          <p14:tracePt t="67925" x="7089775" y="3795713"/>
          <p14:tracePt t="67942" x="7099300" y="3830638"/>
          <p14:tracePt t="67959" x="7116763" y="3857625"/>
          <p14:tracePt t="67975" x="7134225" y="3902075"/>
          <p14:tracePt t="68026" x="7153275" y="3919538"/>
          <p14:tracePt t="68170" x="7153275" y="3929063"/>
          <p14:tracePt t="68322" x="7143750" y="3929063"/>
          <p14:tracePt t="68338" x="7134225" y="3929063"/>
          <p14:tracePt t="68402" x="7126288" y="3929063"/>
          <p14:tracePt t="69403" x="7116763" y="3929063"/>
          <p14:tracePt t="69419" x="7099300" y="3929063"/>
          <p14:tracePt t="69427" x="7072313" y="3929063"/>
          <p14:tracePt t="69435" x="7045325" y="3929063"/>
          <p14:tracePt t="69448" x="6991350" y="3946525"/>
          <p14:tracePt t="69464" x="6796088" y="4010025"/>
          <p14:tracePt t="69481" x="6446838" y="4098925"/>
          <p14:tracePt t="69498" x="6170613" y="4205288"/>
          <p14:tracePt t="69499" x="6054725" y="4259263"/>
          <p14:tracePt t="69515" x="5776913" y="4473575"/>
          <p14:tracePt t="69531" x="5680075" y="4705350"/>
          <p14:tracePt t="69548" x="5608638" y="4973638"/>
          <p14:tracePt t="69565" x="5589588" y="5143500"/>
          <p14:tracePt t="69581" x="5562600" y="5268913"/>
          <p14:tracePt t="69599" x="5537200" y="5357813"/>
          <p14:tracePt t="69615" x="5527675" y="5402263"/>
          <p14:tracePt t="69632" x="5518150" y="5429250"/>
          <p14:tracePt t="69649" x="5518150" y="5438775"/>
          <p14:tracePt t="69665" x="5510213" y="5438775"/>
          <p14:tracePt t="69691" x="5500688" y="5438775"/>
          <p14:tracePt t="69707" x="5465763" y="5438775"/>
          <p14:tracePt t="69716" x="5438775" y="5438775"/>
          <p14:tracePt t="69732" x="5375275" y="5438775"/>
          <p14:tracePt t="69749" x="5340350" y="5438775"/>
          <p14:tracePt t="69765" x="5322888" y="5438775"/>
          <p14:tracePt t="69782" x="5303838" y="5438775"/>
          <p14:tracePt t="69803" x="5295900" y="5429250"/>
          <p14:tracePt t="69827" x="5295900" y="5411788"/>
          <p14:tracePt t="69835" x="5295900" y="5394325"/>
          <p14:tracePt t="69849" x="5295900" y="5375275"/>
          <p14:tracePt t="69866" x="5295900" y="5348288"/>
          <p14:tracePt t="69867" x="5295900" y="5330825"/>
          <p14:tracePt t="69883" x="5295900" y="5276850"/>
          <p14:tracePt t="69900" x="5295900" y="5224463"/>
          <p14:tracePt t="69916" x="5295900" y="5160963"/>
          <p14:tracePt t="69933" x="5295900" y="5116513"/>
          <p14:tracePt t="69949" x="5295900" y="5089525"/>
          <p14:tracePt t="69966" x="5286375" y="5054600"/>
          <p14:tracePt t="69983" x="5286375" y="5037138"/>
          <p14:tracePt t="70000" x="5286375" y="5018088"/>
          <p14:tracePt t="70016" x="5286375" y="5000625"/>
          <p14:tracePt t="70035" x="5286375" y="4991100"/>
          <p14:tracePt t="70050" x="5286375" y="4983163"/>
          <p14:tracePt t="70075" x="5286375" y="4973638"/>
          <p14:tracePt t="70107" x="5286375" y="4956175"/>
          <p14:tracePt t="70115" x="5286375" y="4946650"/>
          <p14:tracePt t="70123" x="5286375" y="4938713"/>
          <p14:tracePt t="70134" x="5286375" y="4919663"/>
          <p14:tracePt t="70151" x="5286375" y="4911725"/>
          <p14:tracePt t="70167" x="5268913" y="4894263"/>
          <p14:tracePt t="70184" x="5259388" y="4884738"/>
          <p14:tracePt t="70201" x="5251450" y="4867275"/>
          <p14:tracePt t="70218" x="5224463" y="4848225"/>
          <p14:tracePt t="70234" x="5205413" y="4840288"/>
          <p14:tracePt t="70251" x="5133975" y="4830763"/>
          <p14:tracePt t="70268" x="5081588" y="4830763"/>
          <p14:tracePt t="70284" x="5037138" y="4830763"/>
          <p14:tracePt t="70301" x="4991100" y="4830763"/>
          <p14:tracePt t="70318" x="4938713" y="4830763"/>
          <p14:tracePt t="70334" x="4884738" y="4830763"/>
          <p14:tracePt t="70351" x="4848225" y="4830763"/>
          <p14:tracePt t="70368" x="4840288" y="4830763"/>
          <p14:tracePt t="70385" x="4822825" y="4840288"/>
          <p14:tracePt t="70401" x="4795838" y="4840288"/>
          <p14:tracePt t="70418" x="4714875" y="4867275"/>
          <p14:tracePt t="70435" x="4456113" y="4911725"/>
          <p14:tracePt t="70452" x="4348163" y="4938713"/>
          <p14:tracePt t="70469" x="4295775" y="4973638"/>
          <p14:tracePt t="70485" x="4259263" y="4991100"/>
          <p14:tracePt t="70502" x="4241800" y="5010150"/>
          <p14:tracePt t="70519" x="4232275" y="5018088"/>
          <p14:tracePt t="70535" x="4232275" y="5027613"/>
          <p14:tracePt t="70552" x="4232275" y="5037138"/>
          <p14:tracePt t="70569" x="4232275" y="5062538"/>
          <p14:tracePt t="70585" x="4259263" y="5089525"/>
          <p14:tracePt t="70602" x="4303713" y="5108575"/>
          <p14:tracePt t="70603" x="4313238" y="5116513"/>
          <p14:tracePt t="70619" x="4340225" y="5116513"/>
          <p14:tracePt t="70636" x="4357688" y="5126038"/>
          <p14:tracePt t="70652" x="4375150" y="5133975"/>
          <p14:tracePt t="70669" x="4411663" y="5133975"/>
          <p14:tracePt t="70686" x="4438650" y="5133975"/>
          <p14:tracePt t="70703" x="4483100" y="5133975"/>
          <p14:tracePt t="70719" x="4518025" y="5133975"/>
          <p14:tracePt t="70736" x="4572000" y="5133975"/>
          <p14:tracePt t="70752" x="4687888" y="5126038"/>
          <p14:tracePt t="70769" x="4840288" y="5108575"/>
          <p14:tracePt t="70786" x="5010150" y="5099050"/>
          <p14:tracePt t="70787" x="5062538" y="5099050"/>
          <p14:tracePt t="70803" x="5153025" y="5099050"/>
          <p14:tracePt t="70820" x="5187950" y="5099050"/>
          <p14:tracePt t="70836" x="5205413" y="5099050"/>
          <p14:tracePt t="70853" x="5214938" y="5099050"/>
          <p14:tracePt t="70870" x="5224463" y="5099050"/>
          <p14:tracePt t="70891" x="5232400" y="5099050"/>
          <p14:tracePt t="70907" x="5241925" y="5089525"/>
          <p14:tracePt t="70920" x="5251450" y="5081588"/>
          <p14:tracePt t="70937" x="5259388" y="5072063"/>
          <p14:tracePt t="70953" x="5276850" y="5054600"/>
          <p14:tracePt t="70970" x="5295900" y="5027613"/>
          <p14:tracePt t="70987" x="5303838" y="5010150"/>
          <p14:tracePt t="71004" x="5313363" y="4983163"/>
          <p14:tracePt t="71020" x="5330825" y="4956175"/>
          <p14:tracePt t="71037" x="5330825" y="4929188"/>
          <p14:tracePt t="71054" x="5348288" y="4911725"/>
          <p14:tracePt t="71070" x="5348288" y="4894263"/>
          <p14:tracePt t="71087" x="5348288" y="4884738"/>
          <p14:tracePt t="71104" x="5348288" y="4867275"/>
          <p14:tracePt t="71121" x="5330825" y="4840288"/>
          <p14:tracePt t="71138" x="5286375" y="4822825"/>
          <p14:tracePt t="71154" x="5241925" y="4803775"/>
          <p14:tracePt t="71156" x="5214938" y="4803775"/>
          <p14:tracePt t="71171" x="5160963" y="4803775"/>
          <p14:tracePt t="71188" x="5089525" y="4795838"/>
          <p14:tracePt t="71204" x="5000625" y="4795838"/>
          <p14:tracePt t="71221" x="4803775" y="4795838"/>
          <p14:tracePt t="71238" x="4670425" y="4795838"/>
          <p14:tracePt t="71255" x="4554538" y="4795838"/>
          <p14:tracePt t="71271" x="4465638" y="4795838"/>
          <p14:tracePt t="71288" x="4446588" y="4803775"/>
          <p14:tracePt t="71307" x="4446588" y="4813300"/>
          <p14:tracePt t="71331" x="4446588" y="4822825"/>
          <p14:tracePt t="71340" x="4438650" y="4822825"/>
          <p14:tracePt t="71355" x="4429125" y="4830763"/>
          <p14:tracePt t="71372" x="4411663" y="4848225"/>
          <p14:tracePt t="71389" x="4402138" y="4875213"/>
          <p14:tracePt t="71405" x="4402138" y="4894263"/>
          <p14:tracePt t="71422" x="4402138" y="4911725"/>
          <p14:tracePt t="71439" x="4402138" y="4929188"/>
          <p14:tracePt t="71455" x="4402138" y="4938713"/>
          <p14:tracePt t="71472" x="4402138" y="4956175"/>
          <p14:tracePt t="71489" x="4411663" y="4973638"/>
          <p14:tracePt t="71505" x="4438650" y="4983163"/>
          <p14:tracePt t="71522" x="4473575" y="5000625"/>
          <p14:tracePt t="71540" x="4581525" y="5000625"/>
          <p14:tracePt t="71556" x="4660900" y="5000625"/>
          <p14:tracePt t="71573" x="4751388" y="5000625"/>
          <p14:tracePt t="71590" x="4822825" y="4983163"/>
          <p14:tracePt t="71606" x="4867275" y="4965700"/>
          <p14:tracePt t="71623" x="4902200" y="4946650"/>
          <p14:tracePt t="71640" x="4919663" y="4938713"/>
          <p14:tracePt t="71659" x="4929188" y="4929188"/>
          <p14:tracePt t="73836" x="4929188" y="4919663"/>
          <p14:tracePt t="73892" x="4929188" y="4911725"/>
          <p14:tracePt t="74332" x="4919663" y="4911725"/>
          <p14:tracePt t="74356" x="4902200" y="4911725"/>
          <p14:tracePt t="74364" x="4894263" y="4894263"/>
          <p14:tracePt t="74420" x="4884738" y="4894263"/>
          <p14:tracePt t="74524" x="4875213" y="4894263"/>
          <p14:tracePt t="74532" x="4867275" y="4894263"/>
          <p14:tracePt t="75012" x="4857750" y="4894263"/>
          <p14:tracePt t="75029" x="4848225" y="4894263"/>
          <p14:tracePt t="75044" x="4840288" y="4894263"/>
          <p14:tracePt t="75060" x="4830763" y="4894263"/>
          <p14:tracePt t="75069" x="4813300" y="4894263"/>
          <p14:tracePt t="75076" x="4786313" y="4875213"/>
          <p14:tracePt t="75086" x="4768850" y="4857750"/>
          <p14:tracePt t="75102" x="4697413" y="4795838"/>
          <p14:tracePt t="75120" x="4616450" y="4714875"/>
          <p14:tracePt t="75136" x="4518025" y="4633913"/>
          <p14:tracePt t="75153" x="4340225" y="4527550"/>
          <p14:tracePt t="75170" x="4214813" y="4419600"/>
          <p14:tracePt t="75186" x="4108450" y="4348163"/>
          <p14:tracePt t="75203" x="4010025" y="4276725"/>
          <p14:tracePt t="75220" x="3929063" y="4197350"/>
          <p14:tracePt t="75221" x="3911600" y="4179888"/>
          <p14:tracePt t="75237" x="3875088" y="4143375"/>
          <p14:tracePt t="75253" x="3857625" y="4125913"/>
          <p14:tracePt t="75270" x="3848100" y="4098925"/>
          <p14:tracePt t="75286" x="3840163" y="4089400"/>
          <p14:tracePt t="75303" x="3830638" y="4062413"/>
          <p14:tracePt t="75320" x="3822700" y="4044950"/>
          <p14:tracePt t="75337" x="3803650" y="4010025"/>
          <p14:tracePt t="75353" x="3786188" y="3965575"/>
          <p14:tracePt t="75370" x="3768725" y="3911600"/>
          <p14:tracePt t="75387" x="3751263" y="3894138"/>
          <p14:tracePt t="75404" x="3741738" y="3848100"/>
          <p14:tracePt t="75404" x="3732213" y="3840163"/>
          <p14:tracePt t="75420" x="3732213" y="3830638"/>
          <p14:tracePt t="75437" x="3724275" y="3803650"/>
          <p14:tracePt t="75454" x="3714750" y="3786188"/>
          <p14:tracePt t="75477" x="3705225" y="3768725"/>
          <p14:tracePt t="75629" x="3724275" y="3768725"/>
          <p14:tracePt t="75637" x="3751263" y="3768725"/>
          <p14:tracePt t="75645" x="3776663" y="3768725"/>
          <p14:tracePt t="75655" x="3813175" y="3768725"/>
          <p14:tracePt t="75671" x="3902075" y="3768725"/>
          <p14:tracePt t="75688" x="3990975" y="3768725"/>
          <p14:tracePt t="75705" x="4027488" y="3776663"/>
          <p14:tracePt t="75721" x="4044950" y="3786188"/>
          <p14:tracePt t="75765" x="4054475" y="3786188"/>
          <p14:tracePt t="75773" x="4054475" y="3795713"/>
          <p14:tracePt t="75797" x="4062413" y="3795713"/>
          <p14:tracePt t="75901" x="4071938" y="3813175"/>
          <p14:tracePt t="75910" x="4071938" y="3830638"/>
          <p14:tracePt t="75917" x="4071938" y="3857625"/>
          <p14:tracePt t="75925" x="4071938" y="3875088"/>
          <p14:tracePt t="75939" x="4071938" y="3919538"/>
          <p14:tracePt t="75956" x="4089400" y="3983038"/>
          <p14:tracePt t="75957" x="4098925" y="4010025"/>
          <p14:tracePt t="75973" x="4108450" y="4054475"/>
          <p14:tracePt t="75990" x="4125913" y="4081463"/>
          <p14:tracePt t="76006" x="4133850" y="4116388"/>
          <p14:tracePt t="76023" x="4133850" y="4133850"/>
          <p14:tracePt t="76040" x="4143375" y="4152900"/>
          <p14:tracePt t="76061" x="4143375" y="4170363"/>
          <p14:tracePt t="76073" x="4143375" y="4179888"/>
          <p14:tracePt t="76090" x="4143375" y="4205288"/>
          <p14:tracePt t="76106" x="4143375" y="4241800"/>
          <p14:tracePt t="76123" x="4143375" y="4251325"/>
          <p14:tracePt t="76141" x="4125913" y="4251325"/>
          <p14:tracePt t="76157" x="4010025" y="4214813"/>
          <p14:tracePt t="76173" x="3902075" y="4098925"/>
          <p14:tracePt t="76190" x="3813175" y="3965575"/>
          <p14:tracePt t="76207" x="3759200" y="3857625"/>
          <p14:tracePt t="76223" x="3724275" y="3724275"/>
          <p14:tracePt t="76241" x="3705225" y="3633788"/>
          <p14:tracePt t="76257" x="3705225" y="3581400"/>
          <p14:tracePt t="76273" x="3732213" y="3536950"/>
          <p14:tracePt t="76291" x="3759200" y="3517900"/>
          <p14:tracePt t="76307" x="3776663" y="3490913"/>
          <p14:tracePt t="76324" x="3786188" y="3490913"/>
          <p14:tracePt t="76341" x="3813175" y="3490913"/>
          <p14:tracePt t="76357" x="3875088" y="3490913"/>
          <p14:tracePt t="76374" x="4017963" y="3581400"/>
          <p14:tracePt t="76391" x="4152900" y="3679825"/>
          <p14:tracePt t="76407" x="4286250" y="3732213"/>
          <p14:tracePt t="76424" x="4394200" y="3786188"/>
          <p14:tracePt t="76440" x="4446588" y="3813175"/>
          <p14:tracePt t="76458" x="4510088" y="3840163"/>
          <p14:tracePt t="76475" x="4527550" y="3840163"/>
          <p14:tracePt t="76557" x="4527550" y="3848100"/>
          <p14:tracePt t="76565" x="4527550" y="3867150"/>
          <p14:tracePt t="76575" x="4527550" y="3902075"/>
          <p14:tracePt t="76591" x="4527550" y="3973513"/>
          <p14:tracePt t="76608" x="4527550" y="4062413"/>
          <p14:tracePt t="76625" x="4537075" y="4133850"/>
          <p14:tracePt t="76642" x="4554538" y="4179888"/>
          <p14:tracePt t="76658" x="4572000" y="4197350"/>
          <p14:tracePt t="76675" x="4589463" y="4214813"/>
          <p14:tracePt t="76692" x="4608513" y="4232275"/>
          <p14:tracePt t="76709" x="4608513" y="4259263"/>
          <p14:tracePt t="76725" x="4625975" y="4286250"/>
          <p14:tracePt t="76742" x="4643438" y="4313238"/>
          <p14:tracePt t="76759" x="4670425" y="4367213"/>
          <p14:tracePt t="76775" x="4687888" y="4429125"/>
          <p14:tracePt t="76792" x="4741863" y="4483100"/>
          <p14:tracePt t="76809" x="4786313" y="4545013"/>
          <p14:tracePt t="76826" x="4822825" y="4598988"/>
          <p14:tracePt t="76842" x="4857750" y="4633913"/>
          <p14:tracePt t="76860" x="4867275" y="4643438"/>
          <p14:tracePt t="76876" x="4875213" y="4643438"/>
          <p14:tracePt t="76973" x="4875213" y="4633913"/>
          <p14:tracePt t="76981" x="4875213" y="4616450"/>
          <p14:tracePt t="76993" x="4875213" y="4598988"/>
          <p14:tracePt t="77010" x="4875213" y="4554538"/>
          <p14:tracePt t="77026" x="4875213" y="4510088"/>
          <p14:tracePt t="77043" x="4875213" y="4491038"/>
          <p14:tracePt t="77397" x="4875213" y="4500563"/>
          <p14:tracePt t="77405" x="4867275" y="4527550"/>
          <p14:tracePt t="77413" x="4857750" y="4537075"/>
          <p14:tracePt t="77428" x="4857750" y="4554538"/>
          <p14:tracePt t="77445" x="4848225" y="4625975"/>
          <p14:tracePt t="77462" x="4848225" y="4687888"/>
          <p14:tracePt t="77478" x="4848225" y="4741863"/>
          <p14:tracePt t="77494" x="4848225" y="4795838"/>
          <p14:tracePt t="77511" x="4857750" y="4813300"/>
          <p14:tracePt t="77528" x="4857750" y="4830763"/>
          <p14:tracePt t="77545" x="4875213" y="4848225"/>
          <p14:tracePt t="77562" x="4875213" y="4894263"/>
          <p14:tracePt t="77578" x="4875213" y="4938713"/>
          <p14:tracePt t="77595" x="4875213" y="4991100"/>
          <p14:tracePt t="77612" x="4884738" y="5037138"/>
          <p14:tracePt t="77629" x="4902200" y="5054600"/>
          <p14:tracePt t="77901" x="4919663" y="5072063"/>
          <p14:tracePt t="77909" x="4938713" y="5126038"/>
          <p14:tracePt t="77917" x="4973638" y="5180013"/>
          <p14:tracePt t="77930" x="4991100" y="5214938"/>
          <p14:tracePt t="77947" x="5010150" y="5251450"/>
          <p14:tracePt t="78053" x="5010150" y="5241925"/>
          <p14:tracePt t="78061" x="5000625" y="5214938"/>
          <p14:tracePt t="78070" x="5000625" y="5205413"/>
          <p14:tracePt t="78085" x="5000625" y="5197475"/>
          <p14:tracePt t="78237" x="5000625" y="5187950"/>
          <p14:tracePt t="78245" x="5018088" y="5187950"/>
          <p14:tracePt t="78253" x="5037138" y="5187950"/>
          <p14:tracePt t="78264" x="5045075" y="5187950"/>
          <p14:tracePt t="78281" x="5062538" y="5197475"/>
          <p14:tracePt t="78298" x="5072063" y="5197475"/>
          <p14:tracePt t="78357" x="5081588" y="5197475"/>
          <p14:tracePt t="78486" x="5072063" y="5197475"/>
          <p14:tracePt t="78493" x="4991100" y="5197475"/>
          <p14:tracePt t="78501" x="4867275" y="5160963"/>
          <p14:tracePt t="78515" x="4705350" y="5160963"/>
          <p14:tracePt t="78532" x="4276725" y="5160963"/>
          <p14:tracePt t="78549" x="3956050" y="5160963"/>
          <p14:tracePt t="78550" x="3857625" y="5160963"/>
          <p14:tracePt t="78566" x="3786188" y="5160963"/>
          <p14:tracePt t="78606" x="3875088" y="5170488"/>
          <p14:tracePt t="78614" x="3990975" y="5187950"/>
          <p14:tracePt t="78622" x="4224338" y="5214938"/>
          <p14:tracePt t="78632" x="4483100" y="5241925"/>
          <p14:tracePt t="78649" x="5224463" y="5348288"/>
          <p14:tracePt t="78666" x="5822950" y="5446713"/>
          <p14:tracePt t="78683" x="6170613" y="5483225"/>
          <p14:tracePt t="78699" x="6242050" y="5483225"/>
          <p14:tracePt t="78734" x="6143625" y="5465763"/>
          <p14:tracePt t="78742" x="5973763" y="5446713"/>
          <p14:tracePt t="78751" x="5670550" y="5419725"/>
          <p14:tracePt t="78767" x="4884738" y="5367338"/>
          <p14:tracePt t="78783" x="4214813" y="5367338"/>
          <p14:tracePt t="78800" x="3813175" y="5367338"/>
          <p14:tracePt t="78816" x="3705225" y="5367338"/>
          <p14:tracePt t="78846" x="3759200" y="5367338"/>
          <p14:tracePt t="78854" x="3857625" y="5367338"/>
          <p14:tracePt t="78867" x="4027488" y="5367338"/>
          <p14:tracePt t="78883" x="4500563" y="5367338"/>
          <p14:tracePt t="78901" x="5062538" y="5322888"/>
          <p14:tracePt t="78917" x="5303838" y="5295900"/>
          <p14:tracePt t="78918" x="5340350" y="5286375"/>
          <p14:tracePt t="78951" x="5322888" y="5276850"/>
          <p14:tracePt t="78958" x="5268913" y="5276850"/>
          <p14:tracePt t="78967" x="5045075" y="5259388"/>
          <p14:tracePt t="78984" x="4697413" y="5259388"/>
          <p14:tracePt t="79001" x="4375150" y="5259388"/>
          <p14:tracePt t="79018" x="4268788" y="5251450"/>
          <p14:tracePt t="79053" x="4357688" y="5251450"/>
          <p14:tracePt t="79061" x="4518025" y="5251450"/>
          <p14:tracePt t="79070" x="4741863" y="5251450"/>
          <p14:tracePt t="79084" x="4946650" y="5232400"/>
          <p14:tracePt t="79101" x="5438775" y="5205413"/>
          <p14:tracePt t="79102" x="5554663" y="5205413"/>
          <p14:tracePt t="79118" x="5626100" y="5205413"/>
          <p14:tracePt t="79142" x="5634038" y="5205413"/>
          <p14:tracePt t="79151" x="5599113" y="5205413"/>
          <p14:tracePt t="79168" x="5375275" y="5259388"/>
          <p14:tracePt t="79185" x="5010150" y="5286375"/>
          <p14:tracePt t="79202" x="4803775" y="5286375"/>
          <p14:tracePt t="79218" x="4776788" y="5286375"/>
          <p14:tracePt t="79246" x="4830763" y="5268913"/>
          <p14:tracePt t="79254" x="4875213" y="5259388"/>
          <p14:tracePt t="79268" x="4965700" y="5232400"/>
          <p14:tracePt t="79270" x="5045075" y="5214938"/>
          <p14:tracePt t="79285" x="5089525" y="5205413"/>
          <p14:tracePt t="79302" x="5108575" y="5197475"/>
          <p14:tracePt t="79334" x="5072063" y="5187950"/>
          <p14:tracePt t="79342" x="4983163" y="5214938"/>
          <p14:tracePt t="79352" x="4884738" y="5241925"/>
          <p14:tracePt t="79369" x="4732338" y="5276850"/>
          <p14:tracePt t="79385" x="4724400" y="5276850"/>
          <p14:tracePt t="79438" x="4741863" y="5276850"/>
          <p14:tracePt t="79446" x="4776788" y="5276850"/>
          <p14:tracePt t="79454" x="4803775" y="5276850"/>
          <p14:tracePt t="79598" x="4795838" y="5276850"/>
          <p14:tracePt t="80502" x="4776788" y="5286375"/>
          <p14:tracePt t="80510" x="4776788" y="5313363"/>
          <p14:tracePt t="80518" x="4776788" y="5322888"/>
          <p14:tracePt t="80526" x="4776788" y="5330825"/>
          <p14:tracePt t="80540" x="4776788" y="5340350"/>
          <p14:tracePt t="80574" x="4759325" y="5340350"/>
          <p14:tracePt t="80582" x="4759325" y="5313363"/>
          <p14:tracePt t="80591" x="4759325" y="5224463"/>
          <p14:tracePt t="80607" x="4741863" y="5089525"/>
          <p14:tracePt t="80623" x="4741863" y="5000625"/>
          <p14:tracePt t="80640" x="4741863" y="4965700"/>
          <p14:tracePt t="80718" x="4751388" y="4983163"/>
          <p14:tracePt t="80726" x="4768850" y="5010150"/>
          <p14:tracePt t="80734" x="4768850" y="5027613"/>
          <p14:tracePt t="80742" x="4776788" y="5054600"/>
          <p14:tracePt t="80757" x="4786313" y="5081588"/>
          <p14:tracePt t="80774" x="4786313" y="5126038"/>
          <p14:tracePt t="80775" x="4795838" y="5143500"/>
          <p14:tracePt t="80791" x="4795838" y="5180013"/>
          <p14:tracePt t="80807" x="4795838" y="5214938"/>
          <p14:tracePt t="80824" x="4795838" y="5232400"/>
          <p14:tracePt t="80982" x="4795838" y="5224463"/>
          <p14:tracePt t="80991" x="4751388" y="5197475"/>
          <p14:tracePt t="80998" x="4724400" y="5160963"/>
          <p14:tracePt t="81008" x="4687888" y="5126038"/>
          <p14:tracePt t="81025" x="4598988" y="5037138"/>
          <p14:tracePt t="81042" x="4500563" y="4938713"/>
          <p14:tracePt t="81059" x="4402138" y="4830763"/>
          <p14:tracePt t="81075" x="4295775" y="4732338"/>
          <p14:tracePt t="81093" x="4152900" y="4589463"/>
          <p14:tracePt t="81108" x="4054475" y="4500563"/>
          <p14:tracePt t="81125" x="3965575" y="4419600"/>
          <p14:tracePt t="81143" x="3830638" y="4322763"/>
          <p14:tracePt t="81159" x="3768725" y="4276725"/>
          <p14:tracePt t="81175" x="3741738" y="4251325"/>
          <p14:tracePt t="81193" x="3724275" y="4232275"/>
          <p14:tracePt t="81209" x="3697288" y="4214813"/>
          <p14:tracePt t="81226" x="3670300" y="4197350"/>
          <p14:tracePt t="81242" x="3625850" y="4143375"/>
          <p14:tracePt t="81259" x="3554413" y="4071938"/>
          <p14:tracePt t="81276" x="3482975" y="4000500"/>
          <p14:tracePt t="81293" x="3438525" y="3938588"/>
          <p14:tracePt t="81295" x="3429000" y="3929063"/>
          <p14:tracePt t="81309" x="3411538" y="3911600"/>
          <p14:tracePt t="81326" x="3394075" y="3884613"/>
          <p14:tracePt t="81566" x="3411538" y="3875088"/>
          <p14:tracePt t="81575" x="3465513" y="3840163"/>
          <p14:tracePt t="81582" x="3509963" y="3822700"/>
          <p14:tracePt t="81594" x="3562350" y="3813175"/>
          <p14:tracePt t="81611" x="3616325" y="3795713"/>
          <p14:tracePt t="81627" x="3625850" y="3786188"/>
          <p14:tracePt t="81643" x="3643313" y="3786188"/>
          <p14:tracePt t="81791" x="3652838" y="3786188"/>
          <p14:tracePt t="81927" x="3643313" y="3786188"/>
          <p14:tracePt t="81935" x="3633788" y="3751263"/>
          <p14:tracePt t="81945" x="3608388" y="3697288"/>
          <p14:tracePt t="81962" x="3598863" y="3660775"/>
          <p14:tracePt t="81978" x="3581400" y="3616325"/>
          <p14:tracePt t="81995" x="3581400" y="3598863"/>
          <p14:tracePt t="82012" x="3581400" y="3581400"/>
          <p14:tracePt t="82111" x="3571875" y="3571875"/>
          <p14:tracePt t="82303" x="3562350" y="3571875"/>
          <p14:tracePt t="82719" x="3554413" y="3571875"/>
          <p14:tracePt t="83439" x="3544888" y="3571875"/>
          <p14:tracePt t="83447" x="3544888" y="3581400"/>
          <p14:tracePt t="83455" x="3544888" y="3589338"/>
          <p14:tracePt t="83467" x="3544888" y="3598863"/>
          <p14:tracePt t="83484" x="3544888" y="3616325"/>
          <p14:tracePt t="83695" x="3536950" y="3625850"/>
          <p14:tracePt t="84591" x="3554413" y="3652838"/>
          <p14:tracePt t="84599" x="3633788" y="3705225"/>
          <p14:tracePt t="84607" x="3714750" y="3786188"/>
          <p14:tracePt t="84622" x="3840163" y="3902075"/>
          <p14:tracePt t="84639" x="4170363" y="4160838"/>
          <p14:tracePt t="84639" x="4402138" y="4313238"/>
          <p14:tracePt t="84656" x="4724400" y="4527550"/>
          <p14:tracePt t="84672" x="4983163" y="4670425"/>
          <p14:tracePt t="84689" x="5133975" y="4724400"/>
          <p14:tracePt t="84706" x="5153025" y="4732338"/>
          <p14:tracePt t="84727" x="5170488" y="4732338"/>
          <p14:tracePt t="84815" x="5187950" y="4741863"/>
          <p14:tracePt t="84824" x="5187950" y="4751388"/>
          <p14:tracePt t="84832" x="5205413" y="4768850"/>
          <p14:tracePt t="84840" x="5241925" y="4786313"/>
          <p14:tracePt t="84856" x="5330825" y="4857750"/>
          <p14:tracePt t="84874" x="5429250" y="4919663"/>
          <p14:tracePt t="84889" x="5483225" y="4946650"/>
          <p14:tracePt t="84906" x="5491163" y="4956175"/>
          <p14:tracePt t="84967" x="5483225" y="4946650"/>
          <p14:tracePt t="84976" x="5465763" y="4946650"/>
          <p14:tracePt t="84984" x="5456238" y="4938713"/>
          <p14:tracePt t="84992" x="5438775" y="4919663"/>
          <p14:tracePt t="85007" x="5419725" y="4911725"/>
          <p14:tracePt t="85023" x="5402263" y="4902200"/>
          <p14:tracePt t="85112" x="5384800" y="4902200"/>
          <p14:tracePt t="85120" x="5367338" y="4902200"/>
          <p14:tracePt t="85128" x="5330825" y="4884738"/>
          <p14:tracePt t="85140" x="5295900" y="4884738"/>
          <p14:tracePt t="85157" x="5037138" y="4884738"/>
          <p14:tracePt t="85174" x="4751388" y="4884738"/>
          <p14:tracePt t="85191" x="4483100" y="4884738"/>
          <p14:tracePt t="85192" x="4384675" y="4857750"/>
          <p14:tracePt t="85208" x="4251325" y="4857750"/>
          <p14:tracePt t="85225" x="4214813" y="4857750"/>
          <p14:tracePt t="85352" x="4214813" y="4867275"/>
          <p14:tracePt t="85368" x="4214813" y="4875213"/>
          <p14:tracePt t="85592" x="4224338" y="4875213"/>
          <p14:tracePt t="85608" x="4224338" y="4867275"/>
          <p14:tracePt t="85616" x="4224338" y="4857750"/>
          <p14:tracePt t="85640" x="4224338" y="4848225"/>
          <p14:tracePt t="85976" x="4224338" y="4830763"/>
          <p14:tracePt t="85984" x="4214813" y="4822825"/>
          <p14:tracePt t="85994" x="4197350" y="4795838"/>
          <p14:tracePt t="86011" x="4160838" y="4732338"/>
          <p14:tracePt t="86027" x="4108450" y="4633913"/>
          <p14:tracePt t="86044" x="4037013" y="4537075"/>
          <p14:tracePt t="86061" x="3965575" y="4438650"/>
          <p14:tracePt t="86078" x="3875088" y="4330700"/>
          <p14:tracePt t="86094" x="3776663" y="4143375"/>
          <p14:tracePt t="86111" x="3705225" y="4017963"/>
          <p14:tracePt t="86112" x="3660775" y="3929063"/>
          <p14:tracePt t="86128" x="3608388" y="3830638"/>
          <p14:tracePt t="86145" x="3581400" y="3768725"/>
          <p14:tracePt t="86161" x="3581400" y="3724275"/>
          <p14:tracePt t="86178" x="3581400" y="3714750"/>
          <p14:tracePt t="86208" x="3581400" y="3705225"/>
          <p14:tracePt t="86256" x="3571875" y="3705225"/>
          <p14:tracePt t="86264" x="3562350" y="3705225"/>
          <p14:tracePt t="86272" x="3562350" y="3697288"/>
          <p14:tracePt t="86288" x="3554413" y="3687763"/>
          <p14:tracePt t="86336" x="3554413" y="3679825"/>
          <p14:tracePt t="86504" x="3554413" y="3697288"/>
          <p14:tracePt t="86513" x="3571875" y="3705225"/>
          <p14:tracePt t="86520" x="3581400" y="3724275"/>
          <p14:tracePt t="86529" x="3589338" y="3724275"/>
          <p14:tracePt t="86546" x="3616325" y="3768725"/>
          <p14:tracePt t="86563" x="3625850" y="3776663"/>
          <p14:tracePt t="87080" x="3625850" y="3759200"/>
          <p14:tracePt t="87088" x="3625850" y="3751263"/>
          <p14:tracePt t="87098" x="3616325" y="3732213"/>
          <p14:tracePt t="87115" x="3608388" y="3697288"/>
          <p14:tracePt t="87131" x="3598863" y="3652838"/>
          <p14:tracePt t="87148" x="3581400" y="3625850"/>
          <p14:tracePt t="87165" x="3581400" y="3608388"/>
          <p14:tracePt t="87184" x="3581400" y="3598863"/>
          <p14:tracePt t="87480" x="3589338" y="3608388"/>
          <p14:tracePt t="87496" x="3598863" y="3616325"/>
          <p14:tracePt t="87513" x="3608388" y="3633788"/>
          <p14:tracePt t="87576" x="3608388" y="3643313"/>
          <p14:tracePt t="87592" x="3608388" y="3652838"/>
          <p14:tracePt t="87768" x="3608388" y="3660775"/>
          <p14:tracePt t="87785" x="3625850" y="3679825"/>
          <p14:tracePt t="87792" x="3633788" y="3687763"/>
          <p14:tracePt t="87801" x="3643313" y="3697288"/>
          <p14:tracePt t="88097" x="3652838" y="3697288"/>
          <p14:tracePt t="88105" x="3660775" y="3697288"/>
          <p14:tracePt t="88129" x="3670300" y="3697288"/>
          <p14:tracePt t="88137" x="3679825" y="3697288"/>
          <p14:tracePt t="88145" x="3687763" y="3687763"/>
          <p14:tracePt t="88161" x="3697288" y="3679825"/>
          <p14:tracePt t="88177" x="3705225" y="3679825"/>
          <p14:tracePt t="88193" x="3705225" y="3670300"/>
          <p14:tracePt t="88273" x="3705225" y="3660775"/>
          <p14:tracePt t="88281" x="3643313" y="3660775"/>
          <p14:tracePt t="88289" x="3562350" y="3660775"/>
          <p14:tracePt t="88302" x="3446463" y="3679825"/>
          <p14:tracePt t="88319" x="3276600" y="3724275"/>
          <p14:tracePt t="88336" x="3062288" y="3786188"/>
          <p14:tracePt t="88337" x="3000375" y="3795713"/>
          <p14:tracePt t="88354" x="2928938" y="3803650"/>
          <p14:tracePt t="88370" x="2919413" y="3803650"/>
          <p14:tracePt t="88433" x="2911475" y="3813175"/>
          <p14:tracePt t="88441" x="2928938" y="3822700"/>
          <p14:tracePt t="88449" x="2973388" y="3830638"/>
          <p14:tracePt t="88457" x="3009900" y="3848100"/>
          <p14:tracePt t="88470" x="3036888" y="3848100"/>
          <p14:tracePt t="88487" x="3108325" y="3857625"/>
          <p14:tracePt t="88504" x="3187700" y="3884613"/>
          <p14:tracePt t="88520" x="3295650" y="3911600"/>
          <p14:tracePt t="88521" x="3330575" y="3911600"/>
          <p14:tracePt t="88537" x="3455988" y="3929063"/>
          <p14:tracePt t="88554" x="3500438" y="3938588"/>
          <p14:tracePt t="88570" x="3536950" y="3946525"/>
          <p14:tracePt t="88587" x="3544888" y="3946525"/>
          <p14:tracePt t="88617" x="3554413" y="3956050"/>
          <p14:tracePt t="88633" x="3562350" y="3965575"/>
          <p14:tracePt t="88641" x="3589338" y="3973513"/>
          <p14:tracePt t="88657" x="3616325" y="3983038"/>
          <p14:tracePt t="88670" x="3633788" y="3990975"/>
          <p14:tracePt t="88687" x="3670300" y="4010025"/>
          <p14:tracePt t="88704" x="3679825" y="4010025"/>
          <p14:tracePt t="89625" x="3687763" y="4010025"/>
          <p14:tracePt t="89633" x="3687763" y="3990975"/>
          <p14:tracePt t="89641" x="3687763" y="3956050"/>
          <p14:tracePt t="89658" x="3687763" y="3919538"/>
          <p14:tracePt t="89675" x="3687763" y="3884613"/>
          <p14:tracePt t="89691" x="3687763" y="3867150"/>
          <p14:tracePt t="89708" x="3687763" y="3848100"/>
          <p14:tracePt t="89725" x="3687763" y="3830638"/>
          <p14:tracePt t="89741" x="3687763" y="3813175"/>
          <p14:tracePt t="89758" x="3687763" y="3795713"/>
          <p14:tracePt t="89775" x="3670300" y="3776663"/>
          <p14:tracePt t="89792" x="3652838" y="3759200"/>
          <p14:tracePt t="89808" x="3616325" y="3724275"/>
          <p14:tracePt t="89825" x="3598863" y="3705225"/>
          <p14:tracePt t="89921" x="3589338" y="3705225"/>
          <p14:tracePt t="89929" x="3589338" y="3697288"/>
          <p14:tracePt t="89945" x="3581400" y="3687763"/>
          <p14:tracePt t="90025" x="3571875" y="3687763"/>
          <p14:tracePt t="90033" x="3571875" y="3697288"/>
          <p14:tracePt t="90049" x="3571875" y="3732213"/>
          <p14:tracePt t="90059" x="3598863" y="3751263"/>
          <p14:tracePt t="90076" x="3660775" y="3795713"/>
          <p14:tracePt t="90093" x="3751263" y="3830638"/>
          <p14:tracePt t="90109" x="3848100" y="3884613"/>
          <p14:tracePt t="90126" x="3938588" y="3902075"/>
          <p14:tracePt t="90143" x="3983038" y="3911600"/>
          <p14:tracePt t="90160" x="4000500" y="3919538"/>
          <p14:tracePt t="90176" x="4010025" y="3919538"/>
          <p14:tracePt t="90194" x="4017963" y="3919538"/>
          <p14:tracePt t="90210" x="4062413" y="3919538"/>
          <p14:tracePt t="90226" x="4330700" y="3919538"/>
          <p14:tracePt t="90243" x="4705350" y="3919538"/>
          <p14:tracePt t="90260" x="4973638" y="3919538"/>
          <p14:tracePt t="90277" x="5045075" y="3919538"/>
          <p14:tracePt t="90293" x="5054600" y="3919538"/>
          <p14:tracePt t="90310" x="5054600" y="3911600"/>
          <p14:tracePt t="90769" x="5045075" y="3911600"/>
          <p14:tracePt t="91162" x="5037138" y="3911600"/>
          <p14:tracePt t="91241" x="5027613" y="3911600"/>
          <p14:tracePt t="91274" x="5018088" y="3911600"/>
          <p14:tracePt t="91330" x="5010150" y="3911600"/>
          <p14:tracePt t="92026" x="5018088" y="3911600"/>
          <p14:tracePt t="92034" x="5062538" y="3894138"/>
          <p14:tracePt t="92042" x="5116513" y="3884613"/>
          <p14:tracePt t="92050" x="5143500" y="3867150"/>
          <p14:tracePt t="92067" x="5197475" y="3848100"/>
          <p14:tracePt t="92084" x="5224463" y="3840163"/>
          <p14:tracePt t="92100" x="5313363" y="3786188"/>
          <p14:tracePt t="92117" x="5715000" y="3714750"/>
          <p14:tracePt t="92134" x="6215063" y="3625850"/>
          <p14:tracePt t="92150" x="6670675" y="3554413"/>
          <p14:tracePt t="92167" x="6902450" y="3509963"/>
          <p14:tracePt t="92184" x="6983413" y="3465513"/>
          <p14:tracePt t="92201" x="7037388" y="3438525"/>
          <p14:tracePt t="92218" x="7126288" y="3394075"/>
          <p14:tracePt t="92235" x="7143750" y="3394075"/>
          <p14:tracePt t="92235" x="7170738" y="3394075"/>
          <p14:tracePt t="92251" x="7215188" y="3384550"/>
          <p14:tracePt t="92268" x="7232650" y="3384550"/>
          <p14:tracePt t="92298" x="7242175" y="3384550"/>
          <p14:tracePt t="92314" x="7259638" y="3384550"/>
          <p14:tracePt t="92322" x="7269163" y="3384550"/>
          <p14:tracePt t="92335" x="7286625" y="3384550"/>
          <p14:tracePt t="92351" x="7331075" y="3402013"/>
          <p14:tracePt t="92368" x="7375525" y="3419475"/>
          <p14:tracePt t="92385" x="7394575" y="3419475"/>
          <p14:tracePt t="92458" x="7402513" y="3419475"/>
          <p14:tracePt t="92466" x="7402513" y="3429000"/>
          <p14:tracePt t="92474" x="7402513" y="3438525"/>
          <p14:tracePt t="92485" x="7385050" y="3455988"/>
          <p14:tracePt t="92502" x="7331075" y="3455988"/>
          <p14:tracePt t="92518" x="7277100" y="3473450"/>
          <p14:tracePt t="92535" x="7232650" y="3473450"/>
          <p14:tracePt t="92552" x="7180263" y="3473450"/>
          <p14:tracePt t="92569" x="7134225" y="3473450"/>
          <p14:tracePt t="92586" x="7081838" y="3473450"/>
          <p14:tracePt t="92602" x="7062788" y="3473450"/>
          <p14:tracePt t="92619" x="7045325" y="3473450"/>
          <p14:tracePt t="92636" x="7037388" y="3473450"/>
          <p14:tracePt t="92652" x="7018338" y="3473450"/>
          <p14:tracePt t="92669" x="7000875" y="3473450"/>
          <p14:tracePt t="92686" x="6973888" y="3473450"/>
          <p14:tracePt t="92703" x="6965950" y="3473450"/>
          <p14:tracePt t="92719" x="6929438" y="3473450"/>
          <p14:tracePt t="92736" x="6919913" y="3473450"/>
          <p14:tracePt t="92755" x="6911975" y="3473450"/>
          <p14:tracePt t="92810" x="6894513" y="3473450"/>
          <p14:tracePt t="92826" x="6884988" y="3465513"/>
          <p14:tracePt t="92858" x="6875463" y="3455988"/>
          <p14:tracePt t="92898" x="6867525" y="3446463"/>
          <p14:tracePt t="92970" x="6867525" y="3438525"/>
          <p14:tracePt t="92978" x="6858000" y="3438525"/>
          <p14:tracePt t="92987" x="6840538" y="3438525"/>
          <p14:tracePt t="93004" x="6804025" y="3438525"/>
          <p14:tracePt t="93020" x="6759575" y="3438525"/>
          <p14:tracePt t="93037" x="6732588" y="3438525"/>
          <p14:tracePt t="93054" x="6705600" y="3438525"/>
          <p14:tracePt t="93071" x="6680200" y="3438525"/>
          <p14:tracePt t="93087" x="6653213" y="3438525"/>
          <p14:tracePt t="93104" x="6616700" y="3438525"/>
          <p14:tracePt t="93121" x="6554788" y="3455988"/>
          <p14:tracePt t="93137" x="6465888" y="3473450"/>
          <p14:tracePt t="93138" x="6411913" y="3490913"/>
          <p14:tracePt t="93155" x="6330950" y="3490913"/>
          <p14:tracePt t="93171" x="6286500" y="3490913"/>
          <p14:tracePt t="93188" x="6232525" y="3490913"/>
          <p14:tracePt t="93205" x="6215063" y="3490913"/>
          <p14:tracePt t="93221" x="6205538" y="3490913"/>
          <p14:tracePt t="93282" x="6205538" y="3509963"/>
          <p14:tracePt t="93290" x="6251575" y="3527425"/>
          <p14:tracePt t="93298" x="6269038" y="3536950"/>
          <p14:tracePt t="93306" x="6323013" y="3554413"/>
          <p14:tracePt t="93321" x="6357938" y="3562350"/>
          <p14:tracePt t="93339" x="6456363" y="3571875"/>
          <p14:tracePt t="93356" x="6483350" y="3581400"/>
          <p14:tracePt t="93372" x="6537325" y="3598863"/>
          <p14:tracePt t="93389" x="6581775" y="3608388"/>
          <p14:tracePt t="93406" x="6653213" y="3616325"/>
          <p14:tracePt t="93422" x="6715125" y="3625850"/>
          <p14:tracePt t="93439" x="6751638" y="3633788"/>
          <p14:tracePt t="93456" x="6769100" y="3643313"/>
          <p14:tracePt t="93730" x="6759575" y="3643313"/>
          <p14:tracePt t="93738" x="6751638" y="3643313"/>
          <p14:tracePt t="93746" x="6732588" y="3643313"/>
          <p14:tracePt t="93756" x="6724650" y="3643313"/>
          <p14:tracePt t="93773" x="6705600" y="3643313"/>
          <p14:tracePt t="93790" x="6688138" y="3643313"/>
          <p14:tracePt t="93807" x="6670675" y="3643313"/>
          <p14:tracePt t="93823" x="6661150" y="3643313"/>
          <p14:tracePt t="93842" x="6653213" y="3643313"/>
          <p14:tracePt t="93857" x="6643688" y="3643313"/>
          <p14:tracePt t="93875" x="6616700" y="3643313"/>
          <p14:tracePt t="93891" x="6599238" y="3643313"/>
          <p14:tracePt t="93907" x="6554788" y="3643313"/>
          <p14:tracePt t="93924" x="6537325" y="3643313"/>
          <p14:tracePt t="93970" x="6545263" y="3643313"/>
          <p14:tracePt t="93978" x="6626225" y="3616325"/>
          <p14:tracePt t="93986" x="6715125" y="3598863"/>
          <p14:tracePt t="93995" x="6840538" y="3589338"/>
          <p14:tracePt t="94007" x="6983413" y="3562350"/>
          <p14:tracePt t="94026" x="7197725" y="3554413"/>
          <p14:tracePt t="94041" x="7323138" y="3554413"/>
          <p14:tracePt t="94057" x="7340600" y="3536950"/>
          <p14:tracePt t="94122" x="7313613" y="3536950"/>
          <p14:tracePt t="94130" x="7242175" y="3544888"/>
          <p14:tracePt t="94141" x="7161213" y="3562350"/>
          <p14:tracePt t="94158" x="7018338" y="3571875"/>
          <p14:tracePt t="94175" x="6902450" y="3598863"/>
          <p14:tracePt t="94192" x="6769100" y="3616325"/>
          <p14:tracePt t="94208" x="6634163" y="3643313"/>
          <p14:tracePt t="94225" x="6500813" y="3670300"/>
          <p14:tracePt t="94242" x="6313488" y="3697288"/>
          <p14:tracePt t="94259" x="6205538" y="3705225"/>
          <p14:tracePt t="94276" x="6170613" y="3705225"/>
          <p14:tracePt t="94298" x="6161088" y="3714750"/>
          <p14:tracePt t="94362" x="6143625" y="3724275"/>
          <p14:tracePt t="94370" x="6143625" y="3741738"/>
          <p14:tracePt t="94379" x="6143625" y="3759200"/>
          <p14:tracePt t="94392" x="6143625" y="3786188"/>
          <p14:tracePt t="94409" x="6143625" y="3857625"/>
          <p14:tracePt t="94427" x="6296025" y="4044950"/>
          <p14:tracePt t="94443" x="6446838" y="4224338"/>
          <p14:tracePt t="94459" x="6634163" y="4438650"/>
          <p14:tracePt t="94477" x="6769100" y="4608513"/>
          <p14:tracePt t="94493" x="6884988" y="4751388"/>
          <p14:tracePt t="94509" x="6965950" y="4867275"/>
          <p14:tracePt t="94527" x="7018338" y="4965700"/>
          <p14:tracePt t="94543" x="7037388" y="5018088"/>
          <p14:tracePt t="94560" x="7062788" y="5054600"/>
          <p14:tracePt t="94576" x="7072313" y="5081588"/>
          <p14:tracePt t="94593" x="7089775" y="5126038"/>
          <p14:tracePt t="94610" x="7099300" y="5153025"/>
          <p14:tracePt t="94611" x="7116763" y="5160963"/>
          <p14:tracePt t="94627" x="7134225" y="5180013"/>
          <p14:tracePt t="94643" x="7161213" y="5214938"/>
          <p14:tracePt t="94660" x="7188200" y="5232400"/>
          <p14:tracePt t="94677" x="7232650" y="5259388"/>
          <p14:tracePt t="94693" x="7269163" y="5276850"/>
          <p14:tracePt t="94710" x="7304088" y="5295900"/>
          <p14:tracePt t="94727" x="7323138" y="5295900"/>
          <p14:tracePt t="94779" x="7331075" y="5295900"/>
          <p14:tracePt t="94795" x="7340600" y="5295900"/>
          <p14:tracePt t="94835" x="7331075" y="5295900"/>
          <p14:tracePt t="94843" x="7313613" y="5295900"/>
          <p14:tracePt t="95131" x="7286625" y="5276850"/>
          <p14:tracePt t="95139" x="7259638" y="5251450"/>
          <p14:tracePt t="95147" x="7215188" y="5214938"/>
          <p14:tracePt t="95162" x="7161213" y="5170488"/>
          <p14:tracePt t="95179" x="7010400" y="5027613"/>
          <p14:tracePt t="95196" x="6643688" y="4965700"/>
          <p14:tracePt t="95212" x="6465888" y="4946650"/>
          <p14:tracePt t="95229" x="6286500" y="4946650"/>
          <p14:tracePt t="95246" x="6108700" y="4946650"/>
          <p14:tracePt t="95262" x="5929313" y="4956175"/>
          <p14:tracePt t="95279" x="5795963" y="4983163"/>
          <p14:tracePt t="95296" x="5626100" y="5010150"/>
          <p14:tracePt t="95312" x="5456238" y="5045075"/>
          <p14:tracePt t="95329" x="5251450" y="5072063"/>
          <p14:tracePt t="95346" x="5045075" y="5099050"/>
          <p14:tracePt t="95347" x="4965700" y="5099050"/>
          <p14:tracePt t="95363" x="4840288" y="5116513"/>
          <p14:tracePt t="95380" x="4768850" y="5116513"/>
          <p14:tracePt t="95396" x="4732338" y="5116513"/>
          <p14:tracePt t="95412" x="4714875" y="5116513"/>
          <p14:tracePt t="95515" x="4732338" y="5116513"/>
          <p14:tracePt t="95523" x="4768850" y="5108575"/>
          <p14:tracePt t="95531" x="4786313" y="5099050"/>
          <p14:tracePt t="95547" x="4884738" y="5054600"/>
          <p14:tracePt t="95564" x="4983163" y="5010150"/>
          <p14:tracePt t="95581" x="5126038" y="4946650"/>
          <p14:tracePt t="95598" x="5286375" y="4884738"/>
          <p14:tracePt t="95613" x="5446713" y="4848225"/>
          <p14:tracePt t="95630" x="5581650" y="4803775"/>
          <p14:tracePt t="95647" x="5608638" y="4795838"/>
          <p14:tracePt t="96051" x="5608638" y="4813300"/>
          <p14:tracePt t="96059" x="5608638" y="4830763"/>
          <p14:tracePt t="96067" x="5608638" y="4848225"/>
          <p14:tracePt t="96082" x="5608638" y="4867275"/>
          <p14:tracePt t="96100" x="5608638" y="4902200"/>
          <p14:tracePt t="96117" x="5608638" y="4919663"/>
          <p14:tracePt t="96147" x="5608638" y="4929188"/>
          <p14:tracePt t="96163" x="5608638" y="4938713"/>
          <p14:tracePt t="96179" x="5608638" y="4946650"/>
          <p14:tracePt t="96211" x="5608638" y="4956175"/>
          <p14:tracePt t="96243" x="5589588" y="4956175"/>
          <p14:tracePt t="96251" x="5581650" y="4956175"/>
          <p14:tracePt t="96259" x="5562600" y="4956175"/>
          <p14:tracePt t="96267" x="5545138" y="4956175"/>
          <p14:tracePt t="96283" x="5518150" y="4938713"/>
          <p14:tracePt t="96300" x="5491163" y="4938713"/>
          <p14:tracePt t="96317" x="5473700" y="4919663"/>
          <p14:tracePt t="96333" x="5456238" y="4919663"/>
          <p14:tracePt t="96350" x="5446713" y="4919663"/>
          <p14:tracePt t="96367" x="5438775" y="4919663"/>
          <p14:tracePt t="96383" x="5429250" y="4919663"/>
          <p14:tracePt t="96400" x="5411788" y="4919663"/>
          <p14:tracePt t="96417" x="5402263" y="4919663"/>
          <p14:tracePt t="96433" x="5384800" y="4919663"/>
          <p14:tracePt t="96451" x="5375275" y="4919663"/>
          <p14:tracePt t="96499" x="5367338" y="4919663"/>
          <p14:tracePt t="96515" x="5357813" y="4919663"/>
          <p14:tracePt t="96523" x="5348288" y="4919663"/>
          <p14:tracePt t="96534" x="5340350" y="4919663"/>
          <p14:tracePt t="96550" x="5330825" y="4919663"/>
          <p14:tracePt t="96567" x="5322888" y="4919663"/>
          <p14:tracePt t="96584" x="5303838" y="4919663"/>
          <p14:tracePt t="96601" x="5276850" y="4919663"/>
          <p14:tracePt t="96618" x="5268913" y="4919663"/>
          <p14:tracePt t="96634" x="5251450" y="4902200"/>
          <p14:tracePt t="96651" x="5241925" y="4902200"/>
          <p14:tracePt t="96651" x="5232400" y="4902200"/>
          <p14:tracePt t="96667" x="5205413" y="4902200"/>
          <p14:tracePt t="96684" x="5197475" y="4902200"/>
          <p14:tracePt t="96891" x="5197475" y="4911725"/>
          <p14:tracePt t="96899" x="5197475" y="4919663"/>
          <p14:tracePt t="96907" x="5197475" y="4938713"/>
          <p14:tracePt t="96918" x="5197475" y="4965700"/>
          <p14:tracePt t="96936" x="5251450" y="5018088"/>
          <p14:tracePt t="96952" x="5322888" y="5081588"/>
          <p14:tracePt t="96969" x="5384800" y="5126038"/>
          <p14:tracePt t="96986" x="5411788" y="5153025"/>
          <p14:tracePt t="97002" x="5419725" y="5153025"/>
          <p14:tracePt t="97067" x="5411788" y="5153025"/>
          <p14:tracePt t="97076" x="5367338" y="5133975"/>
          <p14:tracePt t="97087" x="5330825" y="5133975"/>
          <p14:tracePt t="97103" x="5251450" y="5108575"/>
          <p14:tracePt t="97119" x="5187950" y="5089525"/>
          <p14:tracePt t="97137" x="5133975" y="5089525"/>
          <p14:tracePt t="97153" x="5045075" y="5081588"/>
          <p14:tracePt t="97169" x="4956175" y="5062538"/>
          <p14:tracePt t="97186" x="4875213" y="5037138"/>
          <p14:tracePt t="97202" x="4830763" y="5037138"/>
          <p14:tracePt t="97203" x="4803775" y="5037138"/>
          <p14:tracePt t="97219" x="4759325" y="5037138"/>
          <p14:tracePt t="97237" x="4732338" y="5018088"/>
          <p14:tracePt t="97253" x="4705350" y="5010150"/>
          <p14:tracePt t="97270" x="4670425" y="5000625"/>
          <p14:tracePt t="97331" x="4660900" y="4991100"/>
          <p14:tracePt t="97339" x="4652963" y="4983163"/>
          <p14:tracePt t="97356" x="4643438" y="4965700"/>
          <p14:tracePt t="97363" x="4625975" y="4946650"/>
          <p14:tracePt t="97372" x="4616450" y="4938713"/>
          <p14:tracePt t="97395" x="4616450" y="4929188"/>
          <p14:tracePt t="97459" x="4633913" y="4929188"/>
          <p14:tracePt t="97467" x="4679950" y="4929188"/>
          <p14:tracePt t="97476" x="4732338" y="4946650"/>
          <p14:tracePt t="97488" x="4840288" y="4973638"/>
          <p14:tracePt t="97504" x="5018088" y="5010150"/>
          <p14:tracePt t="97521" x="5170488" y="5018088"/>
          <p14:tracePt t="97538" x="5259388" y="5045075"/>
          <p14:tracePt t="97554" x="5268913" y="5045075"/>
          <p14:tracePt t="97571" x="5286375" y="5045075"/>
          <p14:tracePt t="97676" x="5286375" y="5054600"/>
          <p14:tracePt t="97699" x="5286375" y="5062538"/>
          <p14:tracePt t="97716" x="5286375" y="5072063"/>
          <p14:tracePt t="97724" x="5286375" y="5081588"/>
          <p14:tracePt t="97732" x="5286375" y="5099050"/>
          <p14:tracePt t="97740" x="5286375" y="5108575"/>
          <p14:tracePt t="97755" x="5286375" y="5126038"/>
          <p14:tracePt t="97756" x="5286375" y="5133975"/>
          <p14:tracePt t="97780" x="5286375" y="5153025"/>
          <p14:tracePt t="97836" x="5268913" y="5160963"/>
          <p14:tracePt t="97844" x="5214938" y="5160963"/>
          <p14:tracePt t="97855" x="5143500" y="5160963"/>
          <p14:tracePt t="97872" x="5010150" y="5160963"/>
          <p14:tracePt t="97889" x="4973638" y="5160963"/>
          <p14:tracePt t="97906" x="4965700" y="5160963"/>
          <p14:tracePt t="97956" x="4956175" y="5160963"/>
          <p14:tracePt t="98068" x="4973638" y="5160963"/>
          <p14:tracePt t="98076" x="5000625" y="5160963"/>
          <p14:tracePt t="98084" x="5054600" y="5180013"/>
          <p14:tracePt t="98092" x="5099050" y="5187950"/>
          <p14:tracePt t="98107" x="5126038" y="5197475"/>
          <p14:tracePt t="98123" x="5205413" y="5214938"/>
          <p14:tracePt t="98124" x="5214938" y="5214938"/>
          <p14:tracePt t="98252" x="5197475" y="5214938"/>
          <p14:tracePt t="98268" x="5180013" y="5214938"/>
          <p14:tracePt t="98284" x="5170488" y="5214938"/>
          <p14:tracePt t="98460" x="5160963" y="5205413"/>
          <p14:tracePt t="98468" x="5160963" y="5197475"/>
          <p14:tracePt t="98476" x="5160963" y="5170488"/>
          <p14:tracePt t="98491" x="5160963" y="5133975"/>
          <p14:tracePt t="98508" x="5259388" y="4911725"/>
          <p14:tracePt t="98525" x="5402263" y="4759325"/>
          <p14:tracePt t="98541" x="5456238" y="4633913"/>
          <p14:tracePt t="98558" x="5473700" y="4527550"/>
          <p14:tracePt t="98575" x="5429250" y="4419600"/>
          <p14:tracePt t="98591" x="5384800" y="4357688"/>
          <p14:tracePt t="98608" x="5251450" y="4313238"/>
          <p14:tracePt t="98625" x="5072063" y="4313238"/>
          <p14:tracePt t="98642" x="4894263" y="4375150"/>
          <p14:tracePt t="98658" x="4732338" y="4500563"/>
          <p14:tracePt t="98676" x="4598988" y="4687888"/>
          <p14:tracePt t="98693" x="4537075" y="4803775"/>
          <p14:tracePt t="98709" x="4491038" y="4894263"/>
          <p14:tracePt t="98725" x="4438650" y="5000625"/>
          <p14:tracePt t="98742" x="4419600" y="5099050"/>
          <p14:tracePt t="98759" x="4411663" y="5187950"/>
          <p14:tracePt t="98776" x="4411663" y="5276850"/>
          <p14:tracePt t="98792" x="4411663" y="5322888"/>
          <p14:tracePt t="98809" x="4429125" y="5340350"/>
          <p14:tracePt t="98826" x="4438650" y="5340350"/>
          <p14:tracePt t="98843" x="4465638" y="5340350"/>
          <p14:tracePt t="98859" x="4491038" y="5340350"/>
          <p14:tracePt t="98860" x="4518025" y="5340350"/>
          <p14:tracePt t="98877" x="4572000" y="5322888"/>
          <p14:tracePt t="98893" x="4608513" y="5303838"/>
          <p14:tracePt t="98909" x="4660900" y="5259388"/>
          <p14:tracePt t="98927" x="4697413" y="5224463"/>
          <p14:tracePt t="98943" x="4732338" y="5197475"/>
          <p14:tracePt t="98960" x="4751388" y="5187950"/>
          <p14:tracePt t="98977" x="4768850" y="5180013"/>
          <p14:tracePt t="98993" x="4776788" y="5170488"/>
          <p14:tracePt t="99140" x="4776788" y="5160963"/>
          <p14:tracePt t="99868" x="4776788" y="5153025"/>
          <p14:tracePt t="99884" x="4776788" y="5143500"/>
          <p14:tracePt t="99900" x="4776788" y="5133975"/>
          <p14:tracePt t="99917" x="4776788" y="5126038"/>
          <p14:tracePt t="99956" x="4776788" y="5116513"/>
          <p14:tracePt t="100028" x="4768850" y="5108575"/>
          <p14:tracePt t="100060" x="4768850" y="5099050"/>
          <p14:tracePt t="100068" x="4759325" y="5099050"/>
          <p14:tracePt t="100116" x="4751388" y="5081588"/>
          <p14:tracePt t="100148" x="4741863" y="5062538"/>
          <p14:tracePt t="100188" x="4741863" y="5045075"/>
          <p14:tracePt t="100212" x="4732338" y="5037138"/>
          <p14:tracePt t="100252" x="4724400" y="5027613"/>
          <p14:tracePt t="100372" x="4724400" y="5018088"/>
          <p14:tracePt t="100380" x="4714875" y="5018088"/>
          <p14:tracePt t="100460" x="4714875" y="5010150"/>
          <p14:tracePt t="102901" x="4714875" y="5018088"/>
          <p14:tracePt t="102909" x="4751388" y="5062538"/>
          <p14:tracePt t="102917" x="4848225" y="5133975"/>
          <p14:tracePt t="102925" x="5126038" y="5214938"/>
          <p14:tracePt t="102942" x="5919788" y="5456238"/>
          <p14:tracePt t="102959" x="7126288" y="5803900"/>
          <p14:tracePt t="102975" x="8466138" y="6170613"/>
          <p14:tracePt t="103092" x="9090025" y="6286500"/>
          <p14:tracePt t="103109" x="8831263" y="6161088"/>
          <p14:tracePt t="103110" x="8759825" y="6108700"/>
          <p14:tracePt t="103126" x="8688388" y="6045200"/>
          <p14:tracePt t="103142" x="8670925" y="6000750"/>
          <p14:tracePt t="103159" x="8661400" y="5983288"/>
          <p14:tracePt t="103176" x="8661400" y="5965825"/>
          <p14:tracePt t="103198" x="8661400" y="5956300"/>
          <p14:tracePt t="103293" x="8661400" y="5946775"/>
          <p14:tracePt t="103301" x="8634413" y="5946775"/>
          <p14:tracePt t="103310" x="8582025" y="5946775"/>
          <p14:tracePt t="103326" x="8528050" y="5929313"/>
          <p14:tracePt t="103343" x="8474075" y="5919788"/>
          <p14:tracePt t="103360" x="8429625" y="5919788"/>
          <p14:tracePt t="103376" x="8348663" y="5919788"/>
          <p14:tracePt t="103393" x="8108950" y="5919788"/>
          <p14:tracePt t="103409" x="7813675" y="5956300"/>
          <p14:tracePt t="103426" x="7412038" y="6010275"/>
          <p14:tracePt t="103443" x="7081838" y="6062663"/>
          <p14:tracePt t="103460" x="6875463" y="6062663"/>
          <p14:tracePt t="103477" x="6724650" y="6062663"/>
          <p14:tracePt t="103478" x="6697663" y="6062663"/>
          <p14:tracePt t="103494" x="6670675" y="6062663"/>
          <p14:tracePt t="103510" x="6661150" y="6062663"/>
          <p14:tracePt t="103605" x="6661150" y="6045200"/>
          <p14:tracePt t="103613" x="6670675" y="6027738"/>
          <p14:tracePt t="103621" x="6670675" y="6010275"/>
          <p14:tracePt t="103630" x="6670675" y="6000750"/>
          <p14:tracePt t="103646" x="6670675" y="5991225"/>
          <p14:tracePt t="103669" x="6670675" y="5983288"/>
          <p14:tracePt t="103679" x="6670675" y="5973763"/>
          <p14:tracePt t="103694" x="6688138" y="5965825"/>
          <p14:tracePt t="103711" x="6697663" y="5946775"/>
          <p14:tracePt t="103728" x="6705600" y="5938838"/>
          <p14:tracePt t="103744" x="6715125" y="5929313"/>
          <p14:tracePt t="103761" x="6724650" y="5919788"/>
          <p14:tracePt t="103778" x="6742113" y="5919788"/>
          <p14:tracePt t="103795" x="6769100" y="5919788"/>
          <p14:tracePt t="103811" x="6786563" y="5919788"/>
          <p14:tracePt t="103878" x="6804025" y="5911850"/>
          <p14:tracePt t="103885" x="6804025" y="5902325"/>
          <p14:tracePt t="103895" x="6813550" y="5902325"/>
          <p14:tracePt t="103941" x="6813550" y="5894388"/>
          <p14:tracePt t="103950" x="6813550" y="5875338"/>
          <p14:tracePt t="103958" x="6796088" y="5857875"/>
          <p14:tracePt t="103966" x="6724650" y="5830888"/>
          <p14:tracePt t="103979" x="6643688" y="5813425"/>
          <p14:tracePt t="103995" x="6527800" y="5803900"/>
          <p14:tracePt t="104012" x="6465888" y="5786438"/>
          <p14:tracePt t="104030" x="6384925" y="5776913"/>
          <p14:tracePt t="104046" x="6313488" y="5776913"/>
          <p14:tracePt t="104062" x="6251575" y="5776913"/>
          <p14:tracePt t="104080" x="6188075" y="5776913"/>
          <p14:tracePt t="104096" x="6134100" y="5776913"/>
          <p14:tracePt t="104113" x="6089650" y="5776913"/>
          <p14:tracePt t="104130" x="6072188" y="5776913"/>
          <p14:tracePt t="104146" x="6054725" y="5776913"/>
          <p14:tracePt t="104270" x="6108700" y="5776913"/>
          <p14:tracePt t="104278" x="6188075" y="5776913"/>
          <p14:tracePt t="104286" x="6269038" y="5786438"/>
          <p14:tracePt t="104296" x="6348413" y="5803900"/>
          <p14:tracePt t="104313" x="6491288" y="5803900"/>
          <p14:tracePt t="104330" x="6554788" y="5813425"/>
          <p14:tracePt t="104347" x="6572250" y="5813425"/>
          <p14:tracePt t="104462" x="6500813" y="5830888"/>
          <p14:tracePt t="104470" x="6348413" y="5830888"/>
          <p14:tracePt t="104480" x="6215063" y="5830888"/>
          <p14:tracePt t="104497" x="5830888" y="5830888"/>
          <p14:tracePt t="104514" x="5483225" y="5830888"/>
          <p14:tracePt t="104531" x="5259388" y="5857875"/>
          <p14:tracePt t="104547" x="5133975" y="5894388"/>
          <p14:tracePt t="104564" x="5126038" y="5894388"/>
          <p14:tracePt t="104614" x="5126038" y="5911850"/>
          <p14:tracePt t="104622" x="5205413" y="5919788"/>
          <p14:tracePt t="104631" x="5303838" y="5919788"/>
          <p14:tracePt t="104648" x="5545138" y="5946775"/>
          <p14:tracePt t="104665" x="5786438" y="5946775"/>
          <p14:tracePt t="104681" x="5983288" y="5946775"/>
          <p14:tracePt t="104699" x="6081713" y="5946775"/>
          <p14:tracePt t="104715" x="6089650" y="5946775"/>
          <p14:tracePt t="104750" x="6062663" y="5946775"/>
          <p14:tracePt t="104758" x="6010275" y="5946775"/>
          <p14:tracePt t="104766" x="5919788" y="5929313"/>
          <p14:tracePt t="104782" x="5751513" y="5911850"/>
          <p14:tracePt t="104799" x="5608638" y="5911850"/>
          <p14:tracePt t="104815" x="5438775" y="5911850"/>
          <p14:tracePt t="104832" x="5268913" y="5911850"/>
          <p14:tracePt t="104849" x="5197475" y="5911850"/>
          <p14:tracePt t="104902" x="5232400" y="5911850"/>
          <p14:tracePt t="104910" x="5322888" y="5911850"/>
          <p14:tracePt t="104918" x="5384800" y="5894388"/>
          <p14:tracePt t="104932" x="5438775" y="5884863"/>
          <p14:tracePt t="104949" x="5518150" y="5867400"/>
          <p14:tracePt t="104966" x="5537200" y="5867400"/>
          <p14:tracePt t="104983" x="5545138" y="5867400"/>
          <p14:tracePt t="104999" x="5554663" y="5867400"/>
          <p14:tracePt t="105054" x="5527675" y="5867400"/>
          <p14:tracePt t="105062" x="5483225" y="5867400"/>
          <p14:tracePt t="105070" x="5456238" y="5867400"/>
          <p14:tracePt t="105083" x="5446713" y="5857875"/>
          <p14:tracePt t="105100" x="5438775" y="5857875"/>
          <p14:tracePt t="105126" x="5456238" y="5857875"/>
          <p14:tracePt t="105134" x="5545138" y="5857875"/>
          <p14:tracePt t="105151" x="5786438" y="5857875"/>
          <p14:tracePt t="105167" x="5983288" y="5857875"/>
          <p14:tracePt t="105183" x="6018213" y="5857875"/>
          <p14:tracePt t="105214" x="5946775" y="5867400"/>
          <p14:tracePt t="105222" x="5786438" y="5902325"/>
          <p14:tracePt t="105233" x="5626100" y="5911850"/>
          <p14:tracePt t="105250" x="5180013" y="5983288"/>
          <p14:tracePt t="105267" x="4991100" y="6010275"/>
          <p14:tracePt t="105284" x="4973638" y="6010275"/>
          <p14:tracePt t="105302" x="4973638" y="6000750"/>
          <p14:tracePt t="105317" x="5037138" y="5991225"/>
          <p14:tracePt t="105334" x="5357813" y="5929313"/>
          <p14:tracePt t="105351" x="5518150" y="5911850"/>
          <p14:tracePt t="105367" x="5545138" y="5911850"/>
          <p14:tracePt t="105398" x="5527675" y="5919788"/>
          <p14:tracePt t="105406" x="5438775" y="5929313"/>
          <p14:tracePt t="105418" x="5303838" y="5965825"/>
          <p14:tracePt t="105435" x="5045075" y="6000750"/>
          <p14:tracePt t="105451" x="4875213" y="6018213"/>
          <p14:tracePt t="105467" x="4857750" y="6018213"/>
          <p14:tracePt t="105502" x="4911725" y="6000750"/>
          <p14:tracePt t="105510" x="5027613" y="5973763"/>
          <p14:tracePt t="105519" x="5153025" y="5965825"/>
          <p14:tracePt t="105535" x="5394325" y="5946775"/>
          <p14:tracePt t="105551" x="5562600" y="5946775"/>
          <p14:tracePt t="105569" x="5599113" y="5946775"/>
          <p14:tracePt t="105630" x="5581650" y="5946775"/>
          <p14:tracePt t="105638" x="5562600" y="5946775"/>
          <p14:tracePt t="105654" x="5545138" y="5946775"/>
          <p14:tracePt t="106222" x="5572125" y="5919788"/>
          <p14:tracePt t="106230" x="5626100" y="5894388"/>
          <p14:tracePt t="106239" x="5680075" y="5867400"/>
          <p14:tracePt t="106254" x="5776913" y="5857875"/>
          <p14:tracePt t="106271" x="5822950" y="5840413"/>
          <p14:tracePt t="106287" x="5830888" y="5840413"/>
          <p14:tracePt t="106304" x="5840413" y="5830888"/>
          <p14:tracePt t="106321" x="5867400" y="5830888"/>
          <p14:tracePt t="106338" x="5894388" y="5830888"/>
          <p14:tracePt t="106354" x="5911850" y="5830888"/>
          <p14:tracePt t="106382" x="5902325" y="5830888"/>
          <p14:tracePt t="106390" x="5830888" y="5830888"/>
          <p14:tracePt t="106404" x="5724525" y="5830888"/>
          <p14:tracePt t="106421" x="5438775" y="5830888"/>
          <p14:tracePt t="106422" x="5303838" y="5830888"/>
          <p14:tracePt t="106439" x="5133975" y="5830888"/>
          <p14:tracePt t="106455" x="5072063" y="5830888"/>
          <p14:tracePt t="106472" x="5062538" y="5830888"/>
          <p14:tracePt t="106606" x="5054600" y="5840413"/>
          <p14:tracePt t="107743" x="5062538" y="5840413"/>
          <p14:tracePt t="107751" x="5072063" y="5840413"/>
          <p14:tracePt t="107783" x="5081588" y="5840413"/>
          <p14:tracePt t="107791" x="5089525" y="5840413"/>
          <p14:tracePt t="107815" x="5099050" y="5840413"/>
          <p14:tracePt t="107823" x="5108575" y="5840413"/>
          <p14:tracePt t="107831" x="5126038" y="5840413"/>
          <p14:tracePt t="107843" x="5160963" y="5840413"/>
          <p14:tracePt t="107860" x="5251450" y="5848350"/>
          <p14:tracePt t="107877" x="5340350" y="5867400"/>
          <p14:tracePt t="107894" x="5375275" y="5867400"/>
          <p14:tracePt t="107927" x="5367338" y="5867400"/>
          <p14:tracePt t="107935" x="5295900" y="5848350"/>
          <p14:tracePt t="107944" x="5126038" y="5830888"/>
          <p14:tracePt t="107960" x="4633913" y="5795963"/>
          <p14:tracePt t="107977" x="4197350" y="5759450"/>
          <p14:tracePt t="107994" x="3946525" y="5759450"/>
          <p14:tracePt t="108011" x="3822700" y="5759450"/>
          <p14:tracePt t="108039" x="3813175" y="5759450"/>
          <p14:tracePt t="108047" x="3813175" y="5776913"/>
          <p14:tracePt t="108060" x="3813175" y="5830888"/>
          <p14:tracePt t="108077" x="3919538" y="5946775"/>
          <p14:tracePt t="108095" x="4054475" y="6045200"/>
          <p14:tracePt t="108095" x="4098925" y="6072188"/>
          <p14:tracePt t="108112" x="4152900" y="6089650"/>
          <p14:tracePt t="108151" x="4170363" y="6089650"/>
          <p14:tracePt t="108159" x="4179888" y="6089650"/>
          <p14:tracePt t="108167" x="4205288" y="6126163"/>
          <p14:tracePt t="108178" x="4259263" y="6153150"/>
          <p14:tracePt t="108195" x="4322763" y="6188075"/>
          <p14:tracePt t="108211" x="4384675" y="6224588"/>
          <p14:tracePt t="108228" x="4429125" y="6251575"/>
          <p14:tracePt t="108431" x="4446588" y="6251575"/>
          <p14:tracePt t="108439" x="4483100" y="6251575"/>
          <p14:tracePt t="108447" x="4554538" y="6251575"/>
          <p14:tracePt t="108463" x="4633913" y="6232525"/>
          <p14:tracePt t="108480" x="4857750" y="6197600"/>
          <p14:tracePt t="108480" x="4983163" y="6170613"/>
          <p14:tracePt t="108496" x="5259388" y="6126163"/>
          <p14:tracePt t="108513" x="5465763" y="6072188"/>
          <p14:tracePt t="108530" x="5572125" y="6072188"/>
          <p14:tracePt t="108546" x="5599113" y="6054725"/>
          <p14:tracePt t="108623" x="5545138" y="6054725"/>
          <p14:tracePt t="108631" x="5411788" y="6045200"/>
          <p14:tracePt t="108640" x="5286375" y="6045200"/>
          <p14:tracePt t="108648" x="5108575" y="6045200"/>
          <p14:tracePt t="108663" x="4724400" y="6018213"/>
          <p14:tracePt t="108680" x="4438650" y="6018213"/>
          <p14:tracePt t="108697" x="4251325" y="6018213"/>
          <p14:tracePt t="108713" x="4160838" y="6010275"/>
          <p14:tracePt t="108730" x="4143375" y="6010275"/>
          <p14:tracePt t="108747" x="4133850" y="6010275"/>
          <p14:tracePt t="108935" x="4133850" y="6018213"/>
          <p14:tracePt t="108959" x="4143375" y="6018213"/>
          <p14:tracePt t="108983" x="4152900" y="6018213"/>
          <p14:tracePt t="108991" x="4160838" y="6018213"/>
          <p14:tracePt t="108999" x="4170363" y="6018213"/>
          <p14:tracePt t="109014" x="4179888" y="6018213"/>
          <p14:tracePt t="109032" x="4197350" y="6018213"/>
          <p14:tracePt t="109048" x="4205288" y="6018213"/>
          <p14:tracePt t="109079" x="4214813" y="6018213"/>
          <p14:tracePt t="109111" x="4224338" y="6018213"/>
          <p14:tracePt t="109223" x="4224338" y="6010275"/>
          <p14:tracePt t="109232" x="4143375" y="6010275"/>
          <p14:tracePt t="109239" x="4010025" y="6010275"/>
          <p14:tracePt t="109249" x="3857625" y="6000750"/>
          <p14:tracePt t="109265" x="3562350" y="6000750"/>
          <p14:tracePt t="109282" x="3322638" y="6000750"/>
          <p14:tracePt t="109299" x="3143250" y="6000750"/>
          <p14:tracePt t="109316" x="3044825" y="6000750"/>
          <p14:tracePt t="109332" x="3017838" y="6000750"/>
          <p14:tracePt t="109479" x="3017838" y="5983288"/>
          <p14:tracePt t="109503" x="3027363" y="5983288"/>
          <p14:tracePt t="109511" x="3036888" y="5973763"/>
          <p14:tracePt t="109560" x="2965450" y="5965825"/>
          <p14:tracePt t="109567" x="2741613" y="5938838"/>
          <p14:tracePt t="109575" x="2411413" y="5919788"/>
          <p14:tracePt t="109584" x="1982788" y="5867400"/>
          <p14:tracePt t="109601" x="1330325" y="5776913"/>
          <p14:tracePt t="109617" x="1062038" y="5751513"/>
          <p14:tracePt t="109633" x="982663" y="5751513"/>
          <p14:tracePt t="109680" x="1027113" y="5768975"/>
          <p14:tracePt t="109687" x="1125538" y="5776913"/>
          <p14:tracePt t="109695" x="1241425" y="5795963"/>
          <p14:tracePt t="109703" x="1347788" y="5803900"/>
          <p14:tracePt t="109717" x="1446213" y="5803900"/>
          <p14:tracePt t="109734" x="1589088" y="5803900"/>
          <p14:tracePt t="109751" x="1625600" y="5803900"/>
          <p14:tracePt t="109911" x="1652588" y="5803900"/>
          <p14:tracePt t="109920" x="1687513" y="5803900"/>
          <p14:tracePt t="109927" x="1697038" y="5803900"/>
          <p14:tracePt t="109936" x="1704975" y="5803900"/>
          <p14:tracePt t="110111" x="1724025" y="5803900"/>
          <p14:tracePt t="110120" x="1758950" y="5803900"/>
          <p14:tracePt t="110127" x="1803400" y="5803900"/>
          <p14:tracePt t="110136" x="1847850" y="5803900"/>
          <p14:tracePt t="110152" x="2197100" y="5803900"/>
          <p14:tracePt t="110169" x="2366963" y="5803900"/>
          <p14:tracePt t="110186" x="2446338" y="5803900"/>
          <p14:tracePt t="110256" x="2411413" y="5803900"/>
          <p14:tracePt t="110264" x="2322513" y="5803900"/>
          <p14:tracePt t="110272" x="2259013" y="5803900"/>
          <p14:tracePt t="110286" x="2224088" y="5803900"/>
          <p14:tracePt t="110303" x="2170113" y="5803900"/>
          <p14:tracePt t="110319" x="2160588" y="5803900"/>
          <p14:tracePt t="111104" x="2170113" y="5803900"/>
          <p14:tracePt t="112136" x="2179638" y="5803900"/>
          <p14:tracePt t="112152" x="2179638" y="5795963"/>
          <p14:tracePt t="112161" x="2187575" y="5759450"/>
          <p14:tracePt t="112168" x="2197100" y="5759450"/>
          <p14:tracePt t="112177" x="2197100" y="5751513"/>
          <p14:tracePt t="113376" x="2241550" y="5741988"/>
          <p14:tracePt t="113384" x="2393950" y="5715000"/>
          <p14:tracePt t="113392" x="2687638" y="5670550"/>
          <p14:tracePt t="113400" x="3017838" y="5626100"/>
          <p14:tracePt t="113414" x="3330575" y="5589588"/>
          <p14:tracePt t="113432" x="3687763" y="5527675"/>
          <p14:tracePt t="113448" x="3768725" y="5518150"/>
          <p14:tracePt t="113497" x="3776663" y="5518150"/>
          <p14:tracePt t="113505" x="3776663" y="5510213"/>
          <p14:tracePt t="113521" x="3776663" y="5491163"/>
          <p14:tracePt t="113532" x="3776663" y="5473700"/>
          <p14:tracePt t="113553" x="3776663" y="5465763"/>
          <p14:tracePt t="113565" x="3776663" y="5456238"/>
          <p14:tracePt t="113585" x="3776663" y="5446713"/>
          <p14:tracePt t="113609" x="3776663" y="5438775"/>
          <p14:tracePt t="113625" x="3776663" y="5429250"/>
          <p14:tracePt t="113633" x="3776663" y="5419725"/>
          <p14:tracePt t="113649" x="3776663" y="5411788"/>
          <p14:tracePt t="113666" x="3776663" y="5394325"/>
          <p14:tracePt t="113682" x="3786188" y="5394325"/>
          <p14:tracePt t="113785" x="3786188" y="5375275"/>
          <p14:tracePt t="113809" x="3795713" y="5367338"/>
          <p14:tracePt t="113857" x="3813175" y="5348288"/>
          <p14:tracePt t="113865" x="3848100" y="5330825"/>
          <p14:tracePt t="113873" x="3938588" y="5276850"/>
          <p14:tracePt t="113883" x="4054475" y="5224463"/>
          <p14:tracePt t="113900" x="4251325" y="5143500"/>
          <p14:tracePt t="113916" x="4473575" y="5072063"/>
          <p14:tracePt t="113933" x="4751388" y="4938713"/>
          <p14:tracePt t="113950" x="5465763" y="4465638"/>
          <p14:tracePt t="113967" x="6286500" y="3902075"/>
          <p14:tracePt t="113983" x="6911975" y="3465513"/>
          <p14:tracePt t="114000" x="7259638" y="3205163"/>
          <p14:tracePt t="114017" x="7456488" y="3062288"/>
          <p14:tracePt t="114034" x="7483475" y="3044825"/>
          <p14:tracePt t="114050" x="7510463" y="3017838"/>
          <p14:tracePt t="114067" x="7518400" y="3017838"/>
          <p14:tracePt t="114761" x="7518400" y="3009900"/>
          <p14:tracePt t="115305" x="7510463" y="3009900"/>
          <p14:tracePt t="115337" x="7500938" y="3009900"/>
          <p14:tracePt t="116225" x="7491413" y="3009900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34088" y="718712"/>
            <a:ext cx="6923824" cy="5486400"/>
          </a:xfrm>
        </p:spPr>
      </p:pic>
    </p:spTree>
    <p:extLst>
      <p:ext uri="{BB962C8B-B14F-4D97-AF65-F5344CB8AC3E}">
        <p14:creationId xmlns:p14="http://schemas.microsoft.com/office/powerpoint/2010/main" val="39105932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874" x="7473950" y="3009900"/>
          <p14:tracePt t="1882" x="7446963" y="3009900"/>
          <p14:tracePt t="1890" x="7412038" y="3009900"/>
          <p14:tracePt t="1906" x="7394575" y="3009900"/>
          <p14:tracePt t="1946" x="7385050" y="3009900"/>
          <p14:tracePt t="1970" x="7375525" y="3009900"/>
          <p14:tracePt t="3074" x="7367588" y="3000375"/>
          <p14:tracePt t="3082" x="7419975" y="2965450"/>
          <p14:tracePt t="3091" x="7456488" y="2928938"/>
          <p14:tracePt t="3108" x="7500938" y="2874963"/>
          <p14:tracePt t="3125" x="7518400" y="2840038"/>
          <p14:tracePt t="3141" x="7518400" y="2830513"/>
          <p14:tracePt t="3158" x="7518400" y="2759075"/>
          <p14:tracePt t="3175" x="7537450" y="2670175"/>
          <p14:tracePt t="3191" x="7510463" y="2473325"/>
          <p14:tracePt t="3208" x="7385050" y="2286000"/>
          <p14:tracePt t="3224" x="7153275" y="2044700"/>
          <p14:tracePt t="3241" x="6884988" y="1724025"/>
          <p14:tracePt t="3259" x="6589713" y="1357313"/>
          <p14:tracePt t="3275" x="6483350" y="1196975"/>
          <p14:tracePt t="3292" x="6419850" y="1081088"/>
          <p14:tracePt t="3309" x="6384925" y="1017588"/>
          <p14:tracePt t="3326" x="6357938" y="982663"/>
          <p14:tracePt t="3342" x="6340475" y="955675"/>
          <p14:tracePt t="3358" x="6323013" y="938213"/>
          <p14:tracePt t="3375" x="6276975" y="911225"/>
          <p14:tracePt t="3392" x="6180138" y="866775"/>
          <p14:tracePt t="3410" x="6081713" y="803275"/>
          <p14:tracePt t="3411" x="5830888" y="750888"/>
          <p14:tracePt t="3426" x="5724525" y="696913"/>
          <p14:tracePt t="3443" x="5456238" y="598488"/>
          <p14:tracePt t="3459" x="5295900" y="544513"/>
          <p14:tracePt t="3476" x="5205413" y="527050"/>
          <p14:tracePt t="3493" x="5197475" y="527050"/>
          <p14:tracePt t="3509" x="5197475" y="517525"/>
          <p14:tracePt t="3547" x="5180013" y="517525"/>
          <p14:tracePt t="3563" x="5160963" y="517525"/>
          <p14:tracePt t="3587" x="5143500" y="527050"/>
          <p14:tracePt t="3595" x="5126038" y="561975"/>
          <p14:tracePt t="3603" x="5126038" y="608013"/>
          <p14:tracePt t="3611" x="5116513" y="696913"/>
          <p14:tracePt t="3627" x="5089525" y="857250"/>
          <p14:tracePt t="3643" x="5072063" y="1009650"/>
          <p14:tracePt t="3660" x="5062538" y="1169988"/>
          <p14:tracePt t="3677" x="5062538" y="1428750"/>
          <p14:tracePt t="3694" x="5126038" y="1857375"/>
          <p14:tracePt t="3712" x="5259388" y="2374900"/>
          <p14:tracePt t="3726" x="5446713" y="2928938"/>
          <p14:tracePt t="3743" x="5554663" y="3375025"/>
          <p14:tracePt t="3761" x="5680075" y="3822700"/>
          <p14:tracePt t="3777" x="5813425" y="4313238"/>
          <p14:tracePt t="3794" x="5938838" y="4759325"/>
          <p14:tracePt t="3795" x="5991225" y="4983163"/>
          <p14:tracePt t="3811" x="6045200" y="5241925"/>
          <p14:tracePt t="3828" x="6045200" y="5438775"/>
          <p14:tracePt t="3844" x="6045200" y="5545138"/>
          <p14:tracePt t="3861" x="6045200" y="5608638"/>
          <p14:tracePt t="3877" x="6045200" y="5626100"/>
          <p14:tracePt t="3923" x="6010275" y="5616575"/>
          <p14:tracePt t="3931" x="5946775" y="5527675"/>
          <p14:tracePt t="3939" x="5857875" y="5402263"/>
          <p14:tracePt t="3947" x="5759450" y="5214938"/>
          <p14:tracePt t="3961" x="5680075" y="5010150"/>
          <p14:tracePt t="3978" x="5473700" y="4537075"/>
          <p14:tracePt t="3995" x="5241925" y="3919538"/>
          <p14:tracePt t="4012" x="5143500" y="3589338"/>
          <p14:tracePt t="4028" x="5054600" y="3036888"/>
          <p14:tracePt t="4045" x="4919663" y="2241550"/>
          <p14:tracePt t="4061" x="4822825" y="1571625"/>
          <p14:tracePt t="4078" x="4759325" y="1071563"/>
          <p14:tracePt t="4095" x="4697413" y="714375"/>
          <p14:tracePt t="4112" x="4687888" y="490538"/>
          <p14:tracePt t="4128" x="4687888" y="312738"/>
          <p14:tracePt t="4145" x="4687888" y="160338"/>
          <p14:tracePt t="4162" x="4687888" y="0"/>
          <p14:tracePt t="4323" x="4687888" y="26988"/>
          <p14:tracePt t="4331" x="4732338" y="152400"/>
          <p14:tracePt t="4339" x="4786313" y="347663"/>
          <p14:tracePt t="4347" x="4894263" y="652463"/>
          <p14:tracePt t="4362" x="5081588" y="1133475"/>
          <p14:tracePt t="4379" x="5759450" y="2714625"/>
          <p14:tracePt t="4396" x="6037263" y="3776663"/>
          <p14:tracePt t="4413" x="6251575" y="4608513"/>
          <p14:tracePt t="4430" x="6286500" y="4991100"/>
          <p14:tracePt t="4446" x="6286500" y="5197475"/>
          <p14:tracePt t="4463" x="6286500" y="5330825"/>
          <p14:tracePt t="4480" x="6303963" y="5402263"/>
          <p14:tracePt t="4496" x="6313488" y="5438775"/>
          <p14:tracePt t="4555" x="6313488" y="5419725"/>
          <p14:tracePt t="4564" x="6313488" y="5303838"/>
          <p14:tracePt t="4571" x="6269038" y="5054600"/>
          <p14:tracePt t="4581" x="6215063" y="4687888"/>
          <p14:tracePt t="4597" x="6037263" y="3741738"/>
          <p14:tracePt t="4613" x="5840413" y="3000375"/>
          <p14:tracePt t="4631" x="5705475" y="2509838"/>
          <p14:tracePt t="4647" x="5581650" y="2062163"/>
          <p14:tracePt t="4664" x="5465763" y="1704975"/>
          <p14:tracePt t="4680" x="5429250" y="1490663"/>
          <p14:tracePt t="4697" x="5402263" y="1330325"/>
          <p14:tracePt t="4714" x="5384800" y="1204913"/>
          <p14:tracePt t="4715" x="5384800" y="1179513"/>
          <p14:tracePt t="4732" x="5367338" y="1098550"/>
          <p14:tracePt t="4747" x="5367338" y="1089025"/>
          <p14:tracePt t="4764" x="5367338" y="1071563"/>
          <p14:tracePt t="4803" x="5357813" y="1071563"/>
          <p14:tracePt t="4827" x="5348288" y="1071563"/>
          <p14:tracePt t="9420" x="5375275" y="1071563"/>
          <p14:tracePt t="9429" x="5473700" y="1071563"/>
          <p14:tracePt t="9437" x="5634038" y="1071563"/>
          <p14:tracePt t="9448" x="5884863" y="1071563"/>
          <p14:tracePt t="9465" x="6608763" y="1081088"/>
          <p14:tracePt t="9482" x="7446963" y="1196975"/>
          <p14:tracePt t="9499" x="8126413" y="1295400"/>
          <p14:tracePt t="9515" x="8394700" y="1330325"/>
          <p14:tracePt t="9532" x="8456613" y="1347788"/>
          <p14:tracePt t="9588" x="8456613" y="1357313"/>
          <p14:tracePt t="9596" x="8456613" y="1384300"/>
          <p14:tracePt t="9605" x="8402638" y="1438275"/>
          <p14:tracePt t="9616" x="8358188" y="1482725"/>
          <p14:tracePt t="9633" x="8251825" y="1581150"/>
          <p14:tracePt t="9649" x="8072438" y="1741488"/>
          <p14:tracePt t="9666" x="7974013" y="1776413"/>
          <p14:tracePt t="9683" x="7929563" y="1776413"/>
          <p14:tracePt t="9699" x="7885113" y="1776413"/>
          <p14:tracePt t="9717" x="7732713" y="1714500"/>
          <p14:tracePt t="9733" x="7500938" y="1527175"/>
          <p14:tracePt t="9750" x="7054850" y="1241425"/>
          <p14:tracePt t="9766" x="6608763" y="946150"/>
          <p14:tracePt t="9783" x="6251575" y="687388"/>
          <p14:tracePt t="9800" x="5929313" y="465138"/>
          <p14:tracePt t="9817" x="5768975" y="347663"/>
          <p14:tracePt t="9833" x="5670550" y="285750"/>
          <p14:tracePt t="9850" x="5608638" y="241300"/>
          <p14:tracePt t="9867" x="5589588" y="241300"/>
          <p14:tracePt t="9884" x="5537200" y="241300"/>
          <p14:tracePt t="9885" x="5500688" y="241300"/>
          <p14:tracePt t="9901" x="5411788" y="241300"/>
          <p14:tracePt t="9918" x="5143500" y="241300"/>
          <p14:tracePt t="9934" x="4973638" y="241300"/>
          <p14:tracePt t="9950" x="4830763" y="303213"/>
          <p14:tracePt t="9967" x="4786313" y="446088"/>
          <p14:tracePt t="9984" x="4786313" y="669925"/>
          <p14:tracePt t="10001" x="4786313" y="990600"/>
          <p14:tracePt t="10017" x="4741863" y="1401763"/>
          <p14:tracePt t="10034" x="4697413" y="1965325"/>
          <p14:tracePt t="10051" x="4697413" y="2830513"/>
          <p14:tracePt t="10067" x="4813300" y="3679825"/>
          <p14:tracePt t="10085" x="5010150" y="4741863"/>
          <p14:tracePt t="10101" x="5081588" y="4991100"/>
          <p14:tracePt t="10118" x="5187950" y="5419725"/>
          <p14:tracePt t="10134" x="5276850" y="5527675"/>
          <p14:tracePt t="10151" x="5303838" y="5545138"/>
          <p14:tracePt t="10173" x="5322888" y="5545138"/>
          <p14:tracePt t="10184" x="5330825" y="5545138"/>
          <p14:tracePt t="10201" x="5419725" y="5500688"/>
          <p14:tracePt t="10218" x="5537200" y="5340350"/>
          <p14:tracePt t="10235" x="5670550" y="5160963"/>
          <p14:tracePt t="10251" x="5973763" y="4894263"/>
          <p14:tracePt t="10268" x="6510338" y="4598988"/>
          <p14:tracePt t="10269" x="6823075" y="4394200"/>
          <p14:tracePt t="10285" x="7554913" y="3990975"/>
          <p14:tracePt t="10302" x="8081963" y="3625850"/>
          <p14:tracePt t="10318" x="8251825" y="3429000"/>
          <p14:tracePt t="10335" x="8286750" y="3259138"/>
          <p14:tracePt t="10352" x="8277225" y="3108325"/>
          <p14:tracePt t="10369" x="8062913" y="2955925"/>
          <p14:tracePt t="10385" x="7626350" y="2795588"/>
          <p14:tracePt t="10403" x="7000875" y="2581275"/>
          <p14:tracePt t="10419" x="6045200" y="2366963"/>
          <p14:tracePt t="10436" x="5027613" y="2224088"/>
          <p14:tracePt t="10452" x="3956050" y="2054225"/>
          <p14:tracePt t="10453" x="3500438" y="2000250"/>
          <p14:tracePt t="10469" x="2759075" y="1901825"/>
          <p14:tracePt t="10485" x="2357438" y="1812925"/>
          <p14:tracePt t="10502" x="2322513" y="1812925"/>
          <p14:tracePt t="10519" x="2455863" y="2108200"/>
          <p14:tracePt t="10536" x="3009900" y="2857500"/>
          <p14:tracePt t="10553" x="3643313" y="3616325"/>
          <p14:tracePt t="10569" x="4214813" y="4259263"/>
          <p14:tracePt t="10586" x="4670425" y="4714875"/>
          <p14:tracePt t="10603" x="5062538" y="5054600"/>
          <p14:tracePt t="10620" x="5241925" y="5180013"/>
          <p14:tracePt t="10637" x="5313363" y="5224463"/>
          <p14:tracePt t="10637" x="5340350" y="5232400"/>
          <p14:tracePt t="10654" x="5357813" y="5232400"/>
          <p14:tracePt t="10853" x="5357813" y="5224463"/>
          <p14:tracePt t="11093" x="5357813" y="5214938"/>
          <p14:tracePt t="11101" x="5357813" y="5205413"/>
          <p14:tracePt t="11109" x="5357813" y="5197475"/>
          <p14:tracePt t="11121" x="5357813" y="5180013"/>
          <p14:tracePt t="11138" x="5357813" y="5170488"/>
          <p14:tracePt t="11155" x="5340350" y="5160963"/>
          <p14:tracePt t="11172" x="5330825" y="5153025"/>
          <p14:tracePt t="11189" x="5322888" y="5143500"/>
          <p14:tracePt t="11189" x="5313363" y="5143500"/>
          <p14:tracePt t="11222" x="5313363" y="5133975"/>
          <p14:tracePt t="11245" x="5295900" y="5116513"/>
          <p14:tracePt t="11253" x="5276850" y="5099050"/>
          <p14:tracePt t="11269" x="5259388" y="5081588"/>
          <p14:tracePt t="11277" x="5251450" y="5062538"/>
          <p14:tracePt t="11289" x="5241925" y="5054600"/>
          <p14:tracePt t="11305" x="5224463" y="5027613"/>
          <p14:tracePt t="11322" x="5205413" y="5000625"/>
          <p14:tracePt t="11339" x="5187950" y="4983163"/>
          <p14:tracePt t="11397" x="5180013" y="4973638"/>
          <p14:tracePt t="11413" x="5170488" y="4965700"/>
          <p14:tracePt t="11429" x="5170488" y="4956175"/>
          <p14:tracePt t="11437" x="5160963" y="4938713"/>
          <p14:tracePt t="11461" x="5153025" y="4929188"/>
          <p14:tracePt t="11469" x="5143500" y="4919663"/>
          <p14:tracePt t="11477" x="5133975" y="4911725"/>
          <p14:tracePt t="11493" x="5126038" y="4902200"/>
          <p14:tracePt t="11506" x="5108575" y="4884738"/>
          <p14:tracePt t="11523" x="5099050" y="4875213"/>
          <p14:tracePt t="11540" x="5089525" y="4867275"/>
          <p14:tracePt t="11557" x="5072063" y="4848225"/>
          <p14:tracePt t="11637" x="5054600" y="4830763"/>
          <p14:tracePt t="11749" x="5037138" y="4813300"/>
          <p14:tracePt t="11965" x="5027613" y="4813300"/>
          <p14:tracePt t="11973" x="5010150" y="4813300"/>
          <p14:tracePt t="11981" x="5000625" y="4813300"/>
          <p14:tracePt t="11992" x="4991100" y="4813300"/>
          <p14:tracePt t="12008" x="4965700" y="4795838"/>
          <p14:tracePt t="12025" x="4956175" y="4795838"/>
          <p14:tracePt t="12053" x="4938713" y="4795838"/>
          <p14:tracePt t="13206" x="4929188" y="4795838"/>
          <p14:tracePt t="14334" x="4911725" y="4786313"/>
          <p14:tracePt t="14342" x="4884738" y="4705350"/>
          <p14:tracePt t="14351" x="4822825" y="4589463"/>
          <p14:tracePt t="14368" x="4625975" y="4187825"/>
          <p14:tracePt t="14384" x="4473575" y="3902075"/>
          <p14:tracePt t="14401" x="4367213" y="3687763"/>
          <p14:tracePt t="14417" x="4286250" y="3482975"/>
          <p14:tracePt t="14435" x="4251325" y="3268663"/>
          <p14:tracePt t="14451" x="4224338" y="3009900"/>
          <p14:tracePt t="14468" x="4187825" y="2732088"/>
          <p14:tracePt t="14485" x="4160838" y="2490788"/>
          <p14:tracePt t="14501" x="4133850" y="2322513"/>
          <p14:tracePt t="14518" x="4089400" y="2044700"/>
          <p14:tracePt t="14535" x="4054475" y="1884363"/>
          <p14:tracePt t="14552" x="4017963" y="1704975"/>
          <p14:tracePt t="14568" x="3965575" y="1571625"/>
          <p14:tracePt t="14585" x="3929063" y="1401763"/>
          <p14:tracePt t="14601" x="3902075" y="1285875"/>
          <p14:tracePt t="14618" x="3884613" y="1160463"/>
          <p14:tracePt t="14635" x="3857625" y="1081088"/>
          <p14:tracePt t="14652" x="3840163" y="973138"/>
          <p14:tracePt t="14668" x="3840163" y="911225"/>
          <p14:tracePt t="14670" x="3840163" y="893763"/>
          <p14:tracePt t="14685" x="3840163" y="874713"/>
          <p14:tracePt t="14702" x="3840163" y="795338"/>
          <p14:tracePt t="14719" x="3840163" y="758825"/>
          <p14:tracePt t="14735" x="3840163" y="723900"/>
          <p14:tracePt t="14752" x="3848100" y="679450"/>
          <p14:tracePt t="14769" x="3848100" y="660400"/>
          <p14:tracePt t="14785" x="3867150" y="652463"/>
          <p14:tracePt t="14823" x="3875088" y="652463"/>
          <p14:tracePt t="14846" x="3884613" y="642938"/>
          <p14:tracePt t="14854" x="3894138" y="642938"/>
          <p14:tracePt t="14862" x="3894138" y="633413"/>
          <p14:tracePt t="14871" x="3902075" y="633413"/>
          <p14:tracePt t="14886" x="3946525" y="633413"/>
          <p14:tracePt t="14903" x="3990975" y="633413"/>
          <p14:tracePt t="14919" x="4044950" y="633413"/>
          <p14:tracePt t="14936" x="4098925" y="642938"/>
          <p14:tracePt t="14953" x="4170363" y="669925"/>
          <p14:tracePt t="14969" x="4276725" y="696913"/>
          <p14:tracePt t="14986" x="4367213" y="714375"/>
          <p14:tracePt t="15003" x="4537075" y="714375"/>
          <p14:tracePt t="15020" x="4608513" y="714375"/>
          <p14:tracePt t="15036" x="4670425" y="696913"/>
          <p14:tracePt t="15053" x="4697413" y="696913"/>
          <p14:tracePt t="15070" x="4705350" y="696913"/>
          <p14:tracePt t="15094" x="4714875" y="679450"/>
          <p14:tracePt t="15110" x="4724400" y="679450"/>
          <p14:tracePt t="15198" x="4714875" y="669925"/>
          <p14:tracePt t="15206" x="4714875" y="660400"/>
          <p14:tracePt t="15214" x="4705350" y="660400"/>
          <p14:tracePt t="15230" x="4697413" y="660400"/>
          <p14:tracePt t="15239" x="4679950" y="660400"/>
          <p14:tracePt t="15255" x="4652963" y="660400"/>
          <p14:tracePt t="15271" x="4625975" y="652463"/>
          <p14:tracePt t="15287" x="4572000" y="625475"/>
          <p14:tracePt t="15305" x="4518025" y="608013"/>
          <p14:tracePt t="15321" x="4483100" y="588963"/>
          <p14:tracePt t="15337" x="4465638" y="588963"/>
          <p14:tracePt t="15354" x="4456113" y="588963"/>
          <p14:tracePt t="15446" x="4446588" y="588963"/>
          <p14:tracePt t="15478" x="4438650" y="588963"/>
          <p14:tracePt t="15494" x="4429125" y="588963"/>
          <p14:tracePt t="15510" x="4419600" y="588963"/>
          <p14:tracePt t="15582" x="4402138" y="588963"/>
          <p14:tracePt t="15630" x="4384675" y="588963"/>
          <p14:tracePt t="15662" x="4367213" y="588963"/>
          <p14:tracePt t="15734" x="4357688" y="588963"/>
          <p14:tracePt t="16647" x="4357688" y="615950"/>
          <p14:tracePt t="16655" x="4340225" y="660400"/>
          <p14:tracePt t="16663" x="4340225" y="750888"/>
          <p14:tracePt t="16676" x="4375150" y="893763"/>
          <p14:tracePt t="16693" x="4732338" y="1303338"/>
          <p14:tracePt t="16709" x="5205413" y="1768475"/>
          <p14:tracePt t="16726" x="5688013" y="2232025"/>
          <p14:tracePt t="16727" x="5840413" y="2455863"/>
          <p14:tracePt t="16744" x="6054725" y="2884488"/>
          <p14:tracePt t="16760" x="6116638" y="3241675"/>
          <p14:tracePt t="16776" x="6143625" y="3490913"/>
          <p14:tracePt t="16794" x="6161088" y="3660775"/>
          <p14:tracePt t="16810" x="6197600" y="3768725"/>
          <p14:tracePt t="16826" x="6197600" y="3795713"/>
          <p14:tracePt t="16843" x="6197600" y="3803650"/>
          <p14:tracePt t="16879" x="6205538" y="3803650"/>
          <p14:tracePt t="16895" x="6215063" y="3803650"/>
          <p14:tracePt t="16919" x="6224588" y="3803650"/>
          <p14:tracePt t="16927" x="6232525" y="3803650"/>
          <p14:tracePt t="16935" x="6242050" y="3803650"/>
          <p14:tracePt t="16944" x="6251575" y="3803650"/>
          <p14:tracePt t="17015" x="6259513" y="3803650"/>
          <p14:tracePt t="17031" x="6269038" y="3803650"/>
          <p14:tracePt t="17223" x="6269038" y="3786188"/>
          <p14:tracePt t="17231" x="6269038" y="3759200"/>
          <p14:tracePt t="17239" x="6286500" y="3714750"/>
          <p14:tracePt t="17247" x="6303963" y="3670300"/>
          <p14:tracePt t="17261" x="6323013" y="3625850"/>
          <p14:tracePt t="17278" x="6348413" y="3536950"/>
          <p14:tracePt t="17279" x="6375400" y="3482975"/>
          <p14:tracePt t="17295" x="6473825" y="3081338"/>
          <p14:tracePt t="17312" x="6581775" y="2795588"/>
          <p14:tracePt t="17329" x="6840538" y="2384425"/>
          <p14:tracePt t="17345" x="6991350" y="2081213"/>
          <p14:tracePt t="17362" x="7072313" y="1901825"/>
          <p14:tracePt t="17379" x="7108825" y="1751013"/>
          <p14:tracePt t="17395" x="7116763" y="1679575"/>
          <p14:tracePt t="17412" x="7116763" y="1643063"/>
          <p14:tracePt t="17429" x="7116763" y="1616075"/>
          <p14:tracePt t="17446" x="7116763" y="1589088"/>
          <p14:tracePt t="17462" x="7116763" y="1562100"/>
          <p14:tracePt t="17479" x="7116763" y="1509713"/>
          <p14:tracePt t="17496" x="7116763" y="1465263"/>
          <p14:tracePt t="17512" x="7116763" y="1428750"/>
          <p14:tracePt t="17529" x="7072313" y="1347788"/>
          <p14:tracePt t="17546" x="7010400" y="1250950"/>
          <p14:tracePt t="17563" x="6946900" y="1152525"/>
          <p14:tracePt t="17579" x="6884988" y="1062038"/>
          <p14:tracePt t="17596" x="6831013" y="990600"/>
          <p14:tracePt t="17613" x="6742113" y="928688"/>
          <p14:tracePt t="17630" x="6599238" y="901700"/>
          <p14:tracePt t="17646" x="6483350" y="857250"/>
          <p14:tracePt t="17647" x="6411913" y="847725"/>
          <p14:tracePt t="17663" x="6340475" y="822325"/>
          <p14:tracePt t="17681" x="6089650" y="750888"/>
          <p14:tracePt t="17697" x="5956300" y="741363"/>
          <p14:tracePt t="17713" x="5795963" y="696913"/>
          <p14:tracePt t="17729" x="5653088" y="669925"/>
          <p14:tracePt t="17747" x="5581650" y="669925"/>
          <p14:tracePt t="17764" x="5510213" y="660400"/>
          <p14:tracePt t="17780" x="5483225" y="660400"/>
          <p14:tracePt t="17797" x="5438775" y="660400"/>
          <p14:tracePt t="17814" x="5419725" y="660400"/>
          <p14:tracePt t="17815" x="5411788" y="660400"/>
          <p14:tracePt t="17831" x="5402263" y="660400"/>
          <p14:tracePt t="17864" x="5394325" y="660400"/>
          <p14:tracePt t="17895" x="5384800" y="660400"/>
          <p14:tracePt t="17903" x="5357813" y="633413"/>
          <p14:tracePt t="17914" x="5348288" y="615950"/>
          <p14:tracePt t="17931" x="5313363" y="598488"/>
          <p14:tracePt t="17947" x="5303838" y="598488"/>
          <p14:tracePt t="17964" x="5303838" y="588963"/>
          <p14:tracePt t="17991" x="5303838" y="581025"/>
          <p14:tracePt t="17999" x="5303838" y="571500"/>
          <p14:tracePt t="18014" x="5303838" y="561975"/>
          <p14:tracePt t="18032" x="5313363" y="561975"/>
          <p14:tracePt t="18064" x="5313363" y="554038"/>
          <p14:tracePt t="18071" x="5276850" y="544513"/>
          <p14:tracePt t="18081" x="5187950" y="527050"/>
          <p14:tracePt t="18098" x="4965700" y="500063"/>
          <p14:tracePt t="18115" x="4724400" y="465138"/>
          <p14:tracePt t="18131" x="4545013" y="438150"/>
          <p14:tracePt t="18148" x="4411663" y="428625"/>
          <p14:tracePt t="18165" x="4276725" y="401638"/>
          <p14:tracePt t="18182" x="4160838" y="374650"/>
          <p14:tracePt t="18199" x="4054475" y="347663"/>
          <p14:tracePt t="18199" x="4000500" y="330200"/>
          <p14:tracePt t="18216" x="3875088" y="322263"/>
          <p14:tracePt t="18232" x="3759200" y="303213"/>
          <p14:tracePt t="18248" x="3625850" y="303213"/>
          <p14:tracePt t="18265" x="3517900" y="303213"/>
          <p14:tracePt t="18282" x="3429000" y="303213"/>
          <p14:tracePt t="18299" x="3313113" y="303213"/>
          <p14:tracePt t="18316" x="3251200" y="303213"/>
          <p14:tracePt t="18332" x="3197225" y="303213"/>
          <p14:tracePt t="18349" x="3179763" y="303213"/>
          <p14:tracePt t="18366" x="3160713" y="303213"/>
          <p14:tracePt t="18479" x="3160713" y="322263"/>
          <p14:tracePt t="18487" x="3241675" y="384175"/>
          <p14:tracePt t="18495" x="3322638" y="455613"/>
          <p14:tracePt t="18503" x="3411538" y="527050"/>
          <p14:tracePt t="18516" x="3517900" y="615950"/>
          <p14:tracePt t="18533" x="3643313" y="696913"/>
          <p14:tracePt t="18550" x="3724275" y="758825"/>
          <p14:tracePt t="18566" x="3759200" y="785813"/>
          <p14:tracePt t="18567" x="3776663" y="795338"/>
          <p14:tracePt t="18583" x="3786188" y="812800"/>
          <p14:tracePt t="18600" x="3795713" y="830263"/>
          <p14:tracePt t="18617" x="3803650" y="839788"/>
          <p14:tracePt t="18633" x="3803650" y="847725"/>
          <p14:tracePt t="18695" x="3813175" y="847725"/>
          <p14:tracePt t="18727" x="3822700" y="847725"/>
          <p14:tracePt t="18759" x="3840163" y="847725"/>
          <p14:tracePt t="18895" x="3848100" y="847725"/>
          <p14:tracePt t="18903" x="3857625" y="847725"/>
          <p14:tracePt t="18911" x="3875088" y="847725"/>
          <p14:tracePt t="18920" x="3884613" y="866775"/>
          <p14:tracePt t="18935" x="3919538" y="928688"/>
          <p14:tracePt t="18952" x="3956050" y="1000125"/>
          <p14:tracePt t="18968" x="3983038" y="1081088"/>
          <p14:tracePt t="18985" x="4017963" y="1152525"/>
          <p14:tracePt t="19001" x="4037013" y="1196975"/>
          <p14:tracePt t="19018" x="4037013" y="1214438"/>
          <p14:tracePt t="19036" x="4037013" y="1223963"/>
          <p14:tracePt t="19712" x="4044950" y="1223963"/>
          <p14:tracePt t="19728" x="4054475" y="1223963"/>
          <p14:tracePt t="19752" x="4071938" y="1231900"/>
          <p14:tracePt t="19760" x="4071938" y="1241425"/>
          <p14:tracePt t="19771" x="4081463" y="1241425"/>
          <p14:tracePt t="19787" x="4108450" y="1268413"/>
          <p14:tracePt t="19804" x="4187825" y="1347788"/>
          <p14:tracePt t="19821" x="4322763" y="1482725"/>
          <p14:tracePt t="19838" x="4643438" y="1874838"/>
          <p14:tracePt t="19854" x="4919663" y="2143125"/>
          <p14:tracePt t="19872" x="5286375" y="2438400"/>
          <p14:tracePt t="19888" x="5456238" y="2589213"/>
          <p14:tracePt t="19905" x="5599113" y="2705100"/>
          <p14:tracePt t="19922" x="5705475" y="2795588"/>
          <p14:tracePt t="19938" x="5732463" y="2813050"/>
          <p14:tracePt t="19956" x="5741988" y="2813050"/>
          <p14:tracePt t="20016" x="5741988" y="2822575"/>
          <p14:tracePt t="20048" x="5741988" y="2830513"/>
          <p14:tracePt t="20096" x="5741988" y="2840038"/>
          <p14:tracePt t="20376" x="5732463" y="2840038"/>
          <p14:tracePt t="20384" x="5724525" y="2840038"/>
          <p14:tracePt t="20392" x="5705475" y="2840038"/>
          <p14:tracePt t="20407" x="5688013" y="2822575"/>
          <p14:tracePt t="20424" x="5653088" y="2803525"/>
          <p14:tracePt t="20440" x="5634038" y="2803525"/>
          <p14:tracePt t="20968" x="5643563" y="2803525"/>
          <p14:tracePt t="20976" x="5661025" y="2803525"/>
          <p14:tracePt t="20985" x="5670550" y="2813050"/>
          <p14:tracePt t="20993" x="5688013" y="2822575"/>
          <p14:tracePt t="21009" x="5715000" y="2840038"/>
          <p14:tracePt t="21026" x="5732463" y="2857500"/>
          <p14:tracePt t="21043" x="5776913" y="2901950"/>
          <p14:tracePt t="21059" x="5795963" y="2919413"/>
          <p14:tracePt t="21077" x="5822950" y="2946400"/>
          <p14:tracePt t="21093" x="5830888" y="2965450"/>
          <p14:tracePt t="21109" x="5840413" y="2965450"/>
          <p14:tracePt t="21200" x="5840413" y="2973388"/>
          <p14:tracePt t="21216" x="5848350" y="2990850"/>
          <p14:tracePt t="22128" x="5929313" y="3000375"/>
          <p14:tracePt t="22136" x="5946775" y="3009900"/>
          <p14:tracePt t="22147" x="5973763" y="3044825"/>
          <p14:tracePt t="22163" x="6108700" y="3187700"/>
          <p14:tracePt t="22180" x="6411913" y="3571875"/>
          <p14:tracePt t="22197" x="6599238" y="3830638"/>
          <p14:tracePt t="22214" x="6626225" y="3884613"/>
          <p14:tracePt t="22545" x="6626225" y="3875088"/>
          <p14:tracePt t="22553" x="6643688" y="3786188"/>
          <p14:tracePt t="22561" x="6653213" y="3679825"/>
          <p14:tracePt t="22569" x="6688138" y="3517900"/>
          <p14:tracePt t="22582" x="6688138" y="3429000"/>
          <p14:tracePt t="22598" x="6697663" y="3394075"/>
          <p14:tracePt t="22616" x="6697663" y="3313113"/>
          <p14:tracePt t="22632" x="6697663" y="3241675"/>
          <p14:tracePt t="22633" x="6697663" y="3170238"/>
          <p14:tracePt t="22649" x="6680200" y="3089275"/>
          <p14:tracePt t="22666" x="6653213" y="2982913"/>
          <p14:tracePt t="22682" x="6653213" y="2867025"/>
          <p14:tracePt t="22699" x="6634163" y="2732088"/>
          <p14:tracePt t="22715" x="6634163" y="2598738"/>
          <p14:tracePt t="22732" x="6634163" y="2509838"/>
          <p14:tracePt t="22749" x="6634163" y="2490788"/>
          <p14:tracePt t="22766" x="6634163" y="2465388"/>
          <p14:tracePt t="22782" x="6634163" y="2384425"/>
          <p14:tracePt t="22799" x="6634163" y="2303463"/>
          <p14:tracePt t="22816" x="6634163" y="2224088"/>
          <p14:tracePt t="22817" x="6634163" y="2179638"/>
          <p14:tracePt t="22834" x="6732588" y="1741488"/>
          <p14:tracePt t="22850" x="6929438" y="1250950"/>
          <p14:tracePt t="22867" x="7099300" y="938213"/>
          <p14:tracePt t="22882" x="7188200" y="847725"/>
          <p14:tracePt t="22899" x="7242175" y="812800"/>
          <p14:tracePt t="22916" x="7259638" y="795338"/>
          <p14:tracePt t="22933" x="7296150" y="758825"/>
          <p14:tracePt t="22950" x="7323138" y="731838"/>
          <p14:tracePt t="22967" x="7331075" y="696913"/>
          <p14:tracePt t="22983" x="7331075" y="660400"/>
          <p14:tracePt t="23000" x="7331075" y="642938"/>
          <p14:tracePt t="23018" x="7331075" y="615950"/>
          <p14:tracePt t="23041" x="7323138" y="608013"/>
          <p14:tracePt t="23050" x="7323138" y="598488"/>
          <p14:tracePt t="23073" x="7304088" y="588963"/>
          <p14:tracePt t="23084" x="7286625" y="581025"/>
          <p14:tracePt t="23100" x="7232650" y="561975"/>
          <p14:tracePt t="23117" x="7161213" y="561975"/>
          <p14:tracePt t="23134" x="7072313" y="561975"/>
          <p14:tracePt t="23151" x="6991350" y="561975"/>
          <p14:tracePt t="23167" x="6929438" y="581025"/>
          <p14:tracePt t="23184" x="6902450" y="608013"/>
          <p14:tracePt t="23185" x="6884988" y="625475"/>
          <p14:tracePt t="23201" x="6867525" y="642938"/>
          <p14:tracePt t="23218" x="6813550" y="679450"/>
          <p14:tracePt t="23234" x="6742113" y="714375"/>
          <p14:tracePt t="23251" x="6661150" y="768350"/>
          <p14:tracePt t="23268" x="6473825" y="822325"/>
          <p14:tracePt t="23284" x="6313488" y="866775"/>
          <p14:tracePt t="23301" x="6108700" y="911225"/>
          <p14:tracePt t="23318" x="5938838" y="928688"/>
          <p14:tracePt t="23335" x="5759450" y="928688"/>
          <p14:tracePt t="23351" x="5545138" y="928688"/>
          <p14:tracePt t="23368" x="5286375" y="928688"/>
          <p14:tracePt t="23369" x="5099050" y="928688"/>
          <p14:tracePt t="23387" x="4724400" y="928688"/>
          <p14:tracePt t="23402" x="4081463" y="928688"/>
          <p14:tracePt t="23418" x="3465513" y="893763"/>
          <p14:tracePt t="23435" x="2822575" y="795338"/>
          <p14:tracePt t="23452" x="2428875" y="758825"/>
          <p14:tracePt t="23468" x="2187575" y="758825"/>
          <p14:tracePt t="23485" x="2125663" y="758825"/>
          <p14:tracePt t="23502" x="2116138" y="776288"/>
          <p14:tracePt t="23519" x="2116138" y="822325"/>
          <p14:tracePt t="23536" x="2116138" y="901700"/>
          <p14:tracePt t="23552" x="2160588" y="1187450"/>
          <p14:tracePt t="23553" x="2224088" y="1322388"/>
          <p14:tracePt t="23569" x="2419350" y="1724025"/>
          <p14:tracePt t="23586" x="2616200" y="2081213"/>
          <p14:tracePt t="23602" x="2803525" y="2374900"/>
          <p14:tracePt t="23619" x="2965450" y="2581275"/>
          <p14:tracePt t="23636" x="3089275" y="2768600"/>
          <p14:tracePt t="23652" x="3197225" y="2901950"/>
          <p14:tracePt t="23669" x="3295650" y="2965450"/>
          <p14:tracePt t="23687" x="3330575" y="2965450"/>
          <p14:tracePt t="23703" x="3402013" y="2965450"/>
          <p14:tracePt t="23719" x="3527425" y="2822575"/>
          <p14:tracePt t="23737" x="3867150" y="2465388"/>
          <p14:tracePt t="23753" x="4170363" y="2170113"/>
          <p14:tracePt t="23770" x="4402138" y="1955800"/>
          <p14:tracePt t="23787" x="4643438" y="1839913"/>
          <p14:tracePt t="23803" x="4822825" y="1830388"/>
          <p14:tracePt t="23820" x="4956175" y="1830388"/>
          <p14:tracePt t="23837" x="5010150" y="1830388"/>
          <p14:tracePt t="23853" x="5037138" y="1839913"/>
          <p14:tracePt t="23870" x="5045075" y="1839913"/>
          <p14:tracePt t="23887" x="5089525" y="1847850"/>
          <p14:tracePt t="23904" x="5180013" y="1847850"/>
          <p14:tracePt t="23920" x="5268913" y="1847850"/>
          <p14:tracePt t="23936" x="5518150" y="1847850"/>
          <p14:tracePt t="23937" x="5581650" y="1847850"/>
          <p14:tracePt t="23954" x="5697538" y="1847850"/>
          <p14:tracePt t="23970" x="5822950" y="1847850"/>
          <p14:tracePt t="23987" x="5956300" y="1847850"/>
          <p14:tracePt t="24004" x="6081713" y="1919288"/>
          <p14:tracePt t="24021" x="6188075" y="1946275"/>
          <p14:tracePt t="24037" x="6232525" y="1965325"/>
          <p14:tracePt t="24065" x="6232525" y="1982788"/>
          <p14:tracePt t="24073" x="6242050" y="2017713"/>
          <p14:tracePt t="24087" x="6259513" y="2062163"/>
          <p14:tracePt t="24104" x="6303963" y="2411413"/>
          <p14:tracePt t="24106" x="6303963" y="2527300"/>
          <p14:tracePt t="24121" x="6340475" y="2697163"/>
          <p14:tracePt t="24138" x="6348413" y="2751138"/>
          <p14:tracePt t="25066" x="6348413" y="2768600"/>
          <p14:tracePt t="25201" x="6348413" y="2776538"/>
          <p14:tracePt t="25249" x="6348413" y="2786063"/>
          <p14:tracePt t="25297" x="6348413" y="2795588"/>
          <p14:tracePt t="25730" x="6348413" y="2786063"/>
          <p14:tracePt t="25738" x="6357938" y="2724150"/>
          <p14:tracePt t="25746" x="6357938" y="2643188"/>
          <p14:tracePt t="25760" x="6367463" y="2562225"/>
          <p14:tracePt t="25777" x="6367463" y="2393950"/>
          <p14:tracePt t="25778" x="6367463" y="2303463"/>
          <p14:tracePt t="25794" x="6340475" y="2160588"/>
          <p14:tracePt t="25811" x="6251575" y="2027238"/>
          <p14:tracePt t="25828" x="6126163" y="1919288"/>
          <p14:tracePt t="25844" x="5929313" y="1803400"/>
          <p14:tracePt t="25860" x="5768975" y="1768475"/>
          <p14:tracePt t="25878" x="5643563" y="1741488"/>
          <p14:tracePt t="25894" x="5581650" y="1741488"/>
          <p14:tracePt t="25911" x="5562600" y="1741488"/>
          <p14:tracePt t="25928" x="5554663" y="1751013"/>
          <p14:tracePt t="25945" x="5545138" y="1768475"/>
          <p14:tracePt t="25962" x="5537200" y="1847850"/>
          <p14:tracePt t="25978" x="5537200" y="1938338"/>
          <p14:tracePt t="25994" x="5562600" y="2125663"/>
          <p14:tracePt t="26011" x="5634038" y="2259013"/>
          <p14:tracePt t="26028" x="5741988" y="2393950"/>
          <p14:tracePt t="26045" x="5848350" y="2500313"/>
          <p14:tracePt t="26062" x="5965825" y="2581275"/>
          <p14:tracePt t="26078" x="6000750" y="2608263"/>
          <p14:tracePt t="26095" x="6018213" y="2608263"/>
          <p14:tracePt t="26112" x="6037263" y="2608263"/>
          <p14:tracePt t="26130" x="6045200" y="2608263"/>
          <p14:tracePt t="26145" x="6054725" y="2608263"/>
          <p14:tracePt t="26162" x="6116638" y="2571750"/>
          <p14:tracePt t="26179" x="6134100" y="2517775"/>
          <p14:tracePt t="26195" x="6143625" y="2446338"/>
          <p14:tracePt t="26212" x="6143625" y="2357438"/>
          <p14:tracePt t="26229" x="6134100" y="2089150"/>
          <p14:tracePt t="26246" x="6045200" y="1955800"/>
          <p14:tracePt t="26262" x="5965825" y="1857375"/>
          <p14:tracePt t="26279" x="5929313" y="1812925"/>
          <p14:tracePt t="26296" x="5911850" y="1795463"/>
          <p14:tracePt t="26370" x="5911850" y="1812925"/>
          <p14:tracePt t="26394" x="5911850" y="1830388"/>
          <p14:tracePt t="26418" x="5911850" y="1839913"/>
          <p14:tracePt t="26458" x="5911850" y="1847850"/>
          <p14:tracePt t="26602" x="5911850" y="1857375"/>
          <p14:tracePt t="26730" x="5911850" y="1866900"/>
          <p14:tracePt t="26778" x="5902325" y="1866900"/>
          <p14:tracePt t="26842" x="5894388" y="1866900"/>
          <p14:tracePt t="26866" x="5884863" y="1866900"/>
          <p14:tracePt t="26938" x="5867400" y="1866900"/>
          <p14:tracePt t="27034" x="5857875" y="1866900"/>
          <p14:tracePt t="27122" x="5848350" y="1866900"/>
          <p14:tracePt t="27170" x="5840413" y="1866900"/>
          <p14:tracePt t="27186" x="5830888" y="1866900"/>
          <p14:tracePt t="27210" x="5822950" y="1866900"/>
          <p14:tracePt t="28082" x="5813425" y="1866900"/>
          <p14:tracePt t="28523" x="5813425" y="1874838"/>
          <p14:tracePt t="28539" x="5813425" y="1884363"/>
          <p14:tracePt t="29163" x="5813425" y="1893888"/>
          <p14:tracePt t="29507" x="5813425" y="1911350"/>
          <p14:tracePt t="29539" x="5813425" y="1919288"/>
          <p14:tracePt t="29547" x="5803900" y="1928813"/>
          <p14:tracePt t="29827" x="5803900" y="1938338"/>
          <p14:tracePt t="29835" x="5803900" y="1965325"/>
          <p14:tracePt t="29843" x="5803900" y="2000250"/>
          <p14:tracePt t="29860" x="5830888" y="2214563"/>
          <p14:tracePt t="29876" x="5902325" y="2393950"/>
          <p14:tracePt t="29893" x="5983288" y="2562225"/>
          <p14:tracePt t="29909" x="6072188" y="2759075"/>
          <p14:tracePt t="29926" x="6161088" y="2982913"/>
          <p14:tracePt t="29943" x="6286500" y="3429000"/>
          <p14:tracePt t="29960" x="6411913" y="3857625"/>
          <p14:tracePt t="29976" x="6545263" y="4259263"/>
          <p14:tracePt t="29993" x="6589713" y="4438650"/>
          <p14:tracePt t="30010" x="6608763" y="4545013"/>
          <p14:tracePt t="30011" x="6616700" y="4589463"/>
          <p14:tracePt t="30028" x="6616700" y="4643438"/>
          <p14:tracePt t="30044" x="6616700" y="4732338"/>
          <p14:tracePt t="30060" x="6616700" y="4803775"/>
          <p14:tracePt t="30077" x="6634163" y="4857750"/>
          <p14:tracePt t="30094" x="6643688" y="4929188"/>
          <p14:tracePt t="30111" x="6661150" y="5010150"/>
          <p14:tracePt t="30127" x="6670675" y="5089525"/>
          <p14:tracePt t="30143" x="6670675" y="5160963"/>
          <p14:tracePt t="30161" x="6670675" y="5322888"/>
          <p14:tracePt t="30177" x="6688138" y="5473700"/>
          <p14:tracePt t="30194" x="6715125" y="5634038"/>
          <p14:tracePt t="30195" x="6715125" y="5724525"/>
          <p14:tracePt t="30211" x="6742113" y="5822950"/>
          <p14:tracePt t="30227" x="6742113" y="5867400"/>
          <p14:tracePt t="30283" x="6742113" y="5857875"/>
          <p14:tracePt t="30291" x="6742113" y="5830888"/>
          <p14:tracePt t="30299" x="6742113" y="5813425"/>
          <p14:tracePt t="30311" x="6732588" y="5795963"/>
          <p14:tracePt t="30330" x="6724650" y="5776913"/>
          <p14:tracePt t="30344" x="6705600" y="5768975"/>
          <p14:tracePt t="30379" x="6715125" y="5751513"/>
          <p14:tracePt t="30395" x="6715125" y="5724525"/>
          <p14:tracePt t="30403" x="6732588" y="5688013"/>
          <p14:tracePt t="30412" x="6742113" y="5634038"/>
          <p14:tracePt t="30429" x="6759575" y="5384800"/>
          <p14:tracePt t="30445" x="6796088" y="5170488"/>
          <p14:tracePt t="30461" x="6796088" y="4911725"/>
          <p14:tracePt t="30479" x="6796088" y="4643438"/>
          <p14:tracePt t="30495" x="6796088" y="4438650"/>
          <p14:tracePt t="30512" x="6759575" y="4276725"/>
          <p14:tracePt t="30529" x="6732588" y="4116388"/>
          <p14:tracePt t="30545" x="6705600" y="3990975"/>
          <p14:tracePt t="30562" x="6688138" y="3875088"/>
          <p14:tracePt t="30579" x="6680200" y="3822700"/>
          <p14:tracePt t="30596" x="6680200" y="3795713"/>
          <p14:tracePt t="30612" x="6680200" y="3768725"/>
          <p14:tracePt t="31035" x="6680200" y="3759200"/>
          <p14:tracePt t="31579" x="6680200" y="3768725"/>
          <p14:tracePt t="31587" x="6715125" y="3795713"/>
          <p14:tracePt t="31600" x="6742113" y="3848100"/>
          <p14:tracePt t="31616" x="6777038" y="3938588"/>
          <p14:tracePt t="31633" x="6796088" y="3973513"/>
          <p14:tracePt t="31650" x="6796088" y="4027488"/>
          <p14:tracePt t="31667" x="6804025" y="4062413"/>
          <p14:tracePt t="31684" x="6823075" y="4143375"/>
          <p14:tracePt t="31700" x="6823075" y="4187825"/>
          <p14:tracePt t="31716" x="6823075" y="4241800"/>
          <p14:tracePt t="31733" x="6823075" y="4295775"/>
          <p14:tracePt t="31750" x="6823075" y="4367213"/>
          <p14:tracePt t="31767" x="6823075" y="4456113"/>
          <p14:tracePt t="31783" x="6823075" y="4660900"/>
          <p14:tracePt t="31800" x="6823075" y="4848225"/>
          <p14:tracePt t="31817" x="6823075" y="5010150"/>
          <p14:tracePt t="31833" x="6813550" y="5108575"/>
          <p14:tracePt t="31850" x="6804025" y="5143500"/>
          <p14:tracePt t="31867" x="6796088" y="5160963"/>
          <p14:tracePt t="31884" x="6796088" y="5180013"/>
          <p14:tracePt t="31908" x="6796088" y="5187950"/>
          <p14:tracePt t="31924" x="6786563" y="5205413"/>
          <p14:tracePt t="32244" x="6777038" y="5214938"/>
          <p14:tracePt t="34164" x="6769100" y="5214938"/>
          <p14:tracePt t="34468" x="6751638" y="5205413"/>
          <p14:tracePt t="34477" x="6751638" y="5197475"/>
          <p14:tracePt t="34492" x="6751638" y="5187950"/>
          <p14:tracePt t="34509" x="6751638" y="5180013"/>
          <p14:tracePt t="34540" x="6751638" y="5160963"/>
          <p14:tracePt t="34692" x="6742113" y="5160963"/>
          <p14:tracePt t="36701" x="6732588" y="5160963"/>
          <p14:tracePt t="36709" x="6724650" y="5160963"/>
          <p14:tracePt t="38670" x="6715125" y="5160963"/>
          <p14:tracePt t="38734" x="6705600" y="5160963"/>
          <p14:tracePt t="38782" x="6697663" y="5160963"/>
          <p14:tracePt t="38846" x="6688138" y="5160963"/>
          <p14:tracePt t="38934" x="6680200" y="5160963"/>
          <p14:tracePt t="38974" x="6670675" y="5160963"/>
          <p14:tracePt t="39126" x="6661150" y="5153025"/>
          <p14:tracePt t="39150" x="6653213" y="5143500"/>
          <p14:tracePt t="39174" x="6653213" y="5133975"/>
          <p14:tracePt t="39198" x="6653213" y="5126038"/>
          <p14:tracePt t="39206" x="6643688" y="5126038"/>
          <p14:tracePt t="39214" x="6643688" y="5116513"/>
          <p14:tracePt t="39230" x="6634163" y="5108575"/>
          <p14:tracePt t="39246" x="6634163" y="5099050"/>
          <p14:tracePt t="39270" x="6626225" y="5081588"/>
          <p14:tracePt t="39279" x="6616700" y="5081588"/>
          <p14:tracePt t="39295" x="6616700" y="5062538"/>
          <p14:tracePt t="39312" x="6608763" y="5037138"/>
          <p14:tracePt t="39329" x="6599238" y="5027613"/>
          <p14:tracePt t="39345" x="6599238" y="5018088"/>
          <p14:tracePt t="39374" x="6589713" y="5000625"/>
          <p14:tracePt t="40678" x="6581775" y="5000625"/>
          <p14:tracePt t="41871" x="6572250" y="5000625"/>
          <p14:tracePt t="43031" x="6562725" y="5000625"/>
          <p14:tracePt t="43159" x="6554788" y="5000625"/>
          <p14:tracePt t="43167" x="6554788" y="4991100"/>
          <p14:tracePt t="43176" x="6554788" y="4983163"/>
          <p14:tracePt t="43193" x="6554788" y="4938713"/>
          <p14:tracePt t="43210" x="6554788" y="4857750"/>
          <p14:tracePt t="43227" x="6554788" y="4759325"/>
          <p14:tracePt t="43244" x="6554788" y="4679950"/>
          <p14:tracePt t="43260" x="6554788" y="4608513"/>
          <p14:tracePt t="43277" x="6554788" y="4589463"/>
          <p14:tracePt t="43294" x="6554788" y="4581525"/>
          <p14:tracePt t="43879" x="6562725" y="4581525"/>
          <p14:tracePt t="43896" x="6572250" y="4581525"/>
          <p14:tracePt t="43952" x="6572250" y="4572000"/>
          <p14:tracePt t="43959" x="6572250" y="4537075"/>
          <p14:tracePt t="43967" x="6572250" y="4473575"/>
          <p14:tracePt t="43979" x="6562725" y="4419600"/>
          <p14:tracePt t="43996" x="6545263" y="4402138"/>
          <p14:tracePt t="44014" x="6545263" y="4394200"/>
          <p14:tracePt t="44030" x="6545263" y="4375150"/>
          <p14:tracePt t="44046" x="6537325" y="4375150"/>
          <p14:tracePt t="44064" x="6537325" y="4367213"/>
          <p14:tracePt t="44552" x="6527800" y="4357688"/>
          <p14:tracePt t="44560" x="6527800" y="4340225"/>
          <p14:tracePt t="44568" x="6518275" y="4340225"/>
          <p14:tracePt t="44583" x="6518275" y="4330700"/>
          <p14:tracePt t="44599" x="6510338" y="4313238"/>
          <p14:tracePt t="44616" x="6500813" y="4276725"/>
          <p14:tracePt t="44632" x="6491288" y="4251325"/>
          <p14:tracePt t="44649" x="6473825" y="4170363"/>
          <p14:tracePt t="44666" x="6456363" y="4125913"/>
          <p14:tracePt t="44682" x="6456363" y="4098925"/>
          <p14:tracePt t="44699" x="6456363" y="4071938"/>
          <p14:tracePt t="44716" x="6456363" y="4037013"/>
          <p14:tracePt t="44732" x="6483350" y="3929063"/>
          <p14:tracePt t="44749" x="6581775" y="3840163"/>
          <p14:tracePt t="44766" x="6670675" y="3741738"/>
          <p14:tracePt t="44783" x="6742113" y="3643313"/>
          <p14:tracePt t="44800" x="6786563" y="3589338"/>
          <p14:tracePt t="44816" x="6813550" y="3554413"/>
          <p14:tracePt t="44834" x="6858000" y="3509963"/>
          <p14:tracePt t="44850" x="6911975" y="3438525"/>
          <p14:tracePt t="44866" x="6965950" y="3384550"/>
          <p14:tracePt t="44884" x="7045325" y="3340100"/>
          <p14:tracePt t="44900" x="7081838" y="3313113"/>
          <p14:tracePt t="44916" x="7108825" y="3303588"/>
          <p14:tracePt t="44933" x="7116763" y="3295650"/>
          <p14:tracePt t="45088" x="7126288" y="3295650"/>
          <p14:tracePt t="45096" x="7134225" y="3295650"/>
          <p14:tracePt t="45112" x="7143750" y="3295650"/>
          <p14:tracePt t="45120" x="7161213" y="3286125"/>
          <p14:tracePt t="45143" x="7161213" y="3276600"/>
          <p14:tracePt t="45176" x="7170738" y="3276600"/>
          <p14:tracePt t="45192" x="7170738" y="3268663"/>
          <p14:tracePt t="45208" x="7170738" y="3259138"/>
          <p14:tracePt t="45216" x="7170738" y="3251200"/>
          <p14:tracePt t="45240" x="7170738" y="3241675"/>
          <p14:tracePt t="45360" x="7170738" y="3232150"/>
          <p14:tracePt t="45368" x="7161213" y="3232150"/>
          <p14:tracePt t="45384" x="7153275" y="3232150"/>
          <p14:tracePt t="45392" x="7143750" y="3232150"/>
          <p14:tracePt t="45401" x="7126288" y="3224213"/>
          <p14:tracePt t="45418" x="7116763" y="3224213"/>
          <p14:tracePt t="45435" x="7099300" y="3224213"/>
          <p14:tracePt t="45452" x="7081838" y="3224213"/>
          <p14:tracePt t="45472" x="7072313" y="3224213"/>
          <p14:tracePt t="45485" x="7062788" y="3224213"/>
          <p14:tracePt t="45502" x="7045325" y="3224213"/>
          <p14:tracePt t="45519" x="7027863" y="3224213"/>
          <p14:tracePt t="45520" x="7010400" y="3224213"/>
          <p14:tracePt t="45536" x="6983413" y="3224213"/>
          <p14:tracePt t="45552" x="6946900" y="3214688"/>
          <p14:tracePt t="45569" x="6919913" y="3214688"/>
          <p14:tracePt t="45586" x="6911975" y="3214688"/>
          <p14:tracePt t="45602" x="6894513" y="3214688"/>
          <p14:tracePt t="45620" x="6867525" y="3214688"/>
          <p14:tracePt t="45636" x="6848475" y="3214688"/>
          <p14:tracePt t="45654" x="6813550" y="3214688"/>
          <p14:tracePt t="45669" x="6786563" y="3214688"/>
          <p14:tracePt t="45686" x="6742113" y="3214688"/>
          <p14:tracePt t="45703" x="6724650" y="3214688"/>
          <p14:tracePt t="45720" x="6680200" y="3214688"/>
          <p14:tracePt t="45720" x="6661150" y="3214688"/>
          <p14:tracePt t="45737" x="6599238" y="3214688"/>
          <p14:tracePt t="45753" x="6562725" y="3214688"/>
          <p14:tracePt t="45770" x="6510338" y="3214688"/>
          <p14:tracePt t="45786" x="6473825" y="3214688"/>
          <p14:tracePt t="45803" x="6438900" y="3214688"/>
          <p14:tracePt t="45820" x="6411913" y="3214688"/>
          <p14:tracePt t="45837" x="6384925" y="3214688"/>
          <p14:tracePt t="45854" x="6348413" y="3214688"/>
          <p14:tracePt t="45870" x="6323013" y="3214688"/>
          <p14:tracePt t="45887" x="6286500" y="3214688"/>
          <p14:tracePt t="45904" x="6215063" y="3214688"/>
          <p14:tracePt t="45920" x="6170613" y="3214688"/>
          <p14:tracePt t="45937" x="6099175" y="3214688"/>
          <p14:tracePt t="45954" x="6054725" y="3214688"/>
          <p14:tracePt t="45970" x="6010275" y="3214688"/>
          <p14:tracePt t="45987" x="5991225" y="3214688"/>
          <p14:tracePt t="46004" x="5973763" y="3214688"/>
          <p14:tracePt t="46021" x="5965825" y="3214688"/>
          <p14:tracePt t="46037" x="5946775" y="3214688"/>
          <p14:tracePt t="46054" x="5919788" y="3214688"/>
          <p14:tracePt t="46071" x="5875338" y="3214688"/>
          <p14:tracePt t="46088" x="5840413" y="3214688"/>
          <p14:tracePt t="46088" x="5830888" y="3214688"/>
          <p14:tracePt t="46104" x="5786438" y="3214688"/>
          <p14:tracePt t="46121" x="5759450" y="3214688"/>
          <p14:tracePt t="46138" x="5741988" y="3214688"/>
          <p14:tracePt t="46155" x="5732463" y="3214688"/>
          <p14:tracePt t="46304" x="5724525" y="3214688"/>
          <p14:tracePt t="46352" x="5715000" y="3224213"/>
          <p14:tracePt t="46784" x="5715000" y="3232150"/>
          <p14:tracePt t="46792" x="5732463" y="3232150"/>
          <p14:tracePt t="46800" x="5751513" y="3232150"/>
          <p14:tracePt t="46809" x="5776913" y="3232150"/>
          <p14:tracePt t="46824" x="5813425" y="3232150"/>
          <p14:tracePt t="46841" x="5929313" y="3232150"/>
          <p14:tracePt t="46857" x="6018213" y="3232150"/>
          <p14:tracePt t="46874" x="6089650" y="3232150"/>
          <p14:tracePt t="46891" x="6134100" y="3232150"/>
          <p14:tracePt t="46907" x="6161088" y="3232150"/>
          <p14:tracePt t="46925" x="6180138" y="3241675"/>
          <p14:tracePt t="46941" x="6197600" y="3251200"/>
          <p14:tracePt t="46957" x="6242050" y="3268663"/>
          <p14:tracePt t="46975" x="6581775" y="3322638"/>
          <p14:tracePt t="46991" x="6894513" y="3375025"/>
          <p14:tracePt t="47008" x="7296150" y="3438525"/>
          <p14:tracePt t="47009" x="7429500" y="3446463"/>
          <p14:tracePt t="47025" x="7616825" y="3473450"/>
          <p14:tracePt t="47041" x="7643813" y="3473450"/>
          <p14:tracePt t="47058" x="7661275" y="3490913"/>
          <p14:tracePt t="47104" x="7643813" y="3490913"/>
          <p14:tracePt t="47113" x="7626350" y="3490913"/>
          <p14:tracePt t="47120" x="7616825" y="3490913"/>
          <p14:tracePt t="47128" x="7599363" y="3490913"/>
          <p14:tracePt t="47141" x="7572375" y="3490913"/>
          <p14:tracePt t="47158" x="7562850" y="3490913"/>
          <p14:tracePt t="47175" x="7554913" y="3482975"/>
          <p14:tracePt t="47192" x="7554913" y="3473450"/>
          <p14:tracePt t="47193" x="7545388" y="3465513"/>
          <p14:tracePt t="47209" x="7545388" y="3455988"/>
          <p14:tracePt t="47225" x="7545388" y="3438525"/>
          <p14:tracePt t="47242" x="7527925" y="3419475"/>
          <p14:tracePt t="47258" x="7518400" y="3411538"/>
          <p14:tracePt t="47275" x="7500938" y="3402013"/>
          <p14:tracePt t="47292" x="7473950" y="3402013"/>
          <p14:tracePt t="47309" x="7402513" y="3394075"/>
          <p14:tracePt t="47326" x="7304088" y="3394075"/>
          <p14:tracePt t="47345" x="7180263" y="3394075"/>
          <p14:tracePt t="47359" x="7027863" y="3394075"/>
          <p14:tracePt t="47376" x="6929438" y="3394075"/>
          <p14:tracePt t="47376" x="6894513" y="3394075"/>
          <p14:tracePt t="47393" x="6813550" y="3394075"/>
          <p14:tracePt t="47409" x="6732588" y="3394075"/>
          <p14:tracePt t="47426" x="6616700" y="3394075"/>
          <p14:tracePt t="47443" x="6491288" y="3375025"/>
          <p14:tracePt t="47459" x="6348413" y="3348038"/>
          <p14:tracePt t="47476" x="6251575" y="3340100"/>
          <p14:tracePt t="47493" x="6180138" y="3340100"/>
          <p14:tracePt t="47510" x="6161088" y="3330575"/>
          <p14:tracePt t="47526" x="6134100" y="3322638"/>
          <p14:tracePt t="47543" x="6116638" y="3322638"/>
          <p14:tracePt t="47560" x="6099175" y="3322638"/>
          <p14:tracePt t="47577" x="6081713" y="3303588"/>
          <p14:tracePt t="47593" x="6062663" y="3295650"/>
          <p14:tracePt t="47697" x="6054725" y="3286125"/>
          <p14:tracePt t="47905" x="6045200" y="3286125"/>
          <p14:tracePt t="47921" x="6037263" y="3286125"/>
          <p14:tracePt t="47937" x="6027738" y="3286125"/>
          <p14:tracePt t="47953" x="6010275" y="3286125"/>
          <p14:tracePt t="47969" x="5991225" y="3286125"/>
          <p14:tracePt t="47977" x="5973763" y="3286125"/>
          <p14:tracePt t="47985" x="5965825" y="3286125"/>
          <p14:tracePt t="47995" x="5938838" y="3286125"/>
          <p14:tracePt t="48012" x="5902325" y="3286125"/>
          <p14:tracePt t="48028" x="5875338" y="3286125"/>
          <p14:tracePt t="48045" x="5857875" y="3286125"/>
          <p14:tracePt t="48081" x="5848350" y="3286125"/>
          <p14:tracePt t="48113" x="5840413" y="3286125"/>
          <p14:tracePt t="48145" x="5830888" y="3295650"/>
          <p14:tracePt t="48209" x="5830888" y="3303588"/>
          <p14:tracePt t="48217" x="5822950" y="3303588"/>
          <p14:tracePt t="48225" x="5813425" y="3303588"/>
          <p14:tracePt t="48241" x="5803900" y="3303588"/>
          <p14:tracePt t="48273" x="5795963" y="3303588"/>
          <p14:tracePt t="48313" x="5776913" y="3303588"/>
          <p14:tracePt t="48337" x="5759450" y="3303588"/>
          <p14:tracePt t="48345" x="5759450" y="3313113"/>
          <p14:tracePt t="48361" x="5751513" y="3313113"/>
          <p14:tracePt t="48369" x="5751513" y="3330575"/>
          <p14:tracePt t="48385" x="5741988" y="3340100"/>
          <p14:tracePt t="48409" x="5732463" y="3348038"/>
          <p14:tracePt t="48433" x="5724525" y="3348038"/>
          <p14:tracePt t="48449" x="5715000" y="3348038"/>
          <p14:tracePt t="48457" x="5705475" y="3348038"/>
          <p14:tracePt t="48465" x="5688013" y="3348038"/>
          <p14:tracePt t="48480" x="5680075" y="3348038"/>
          <p14:tracePt t="48497" x="5643563" y="3348038"/>
          <p14:tracePt t="48514" x="5599113" y="3348038"/>
          <p14:tracePt t="48530" x="5572125" y="3348038"/>
          <p14:tracePt t="48547" x="5545138" y="3348038"/>
          <p14:tracePt t="48564" x="5518150" y="3348038"/>
          <p14:tracePt t="48580" x="5500688" y="3348038"/>
          <p14:tracePt t="48597" x="5491163" y="3348038"/>
          <p14:tracePt t="48614" x="5483225" y="3348038"/>
          <p14:tracePt t="48631" x="5473700" y="3348038"/>
          <p14:tracePt t="48647" x="5465763" y="3348038"/>
          <p14:tracePt t="48649" x="5456238" y="3348038"/>
          <p14:tracePt t="48664" x="5446713" y="3348038"/>
          <p14:tracePt t="48817" x="5465763" y="3348038"/>
          <p14:tracePt t="48825" x="5518150" y="3348038"/>
          <p14:tracePt t="48833" x="5562600" y="3348038"/>
          <p14:tracePt t="48848" x="5626100" y="3348038"/>
          <p14:tracePt t="48866" x="5705475" y="3348038"/>
          <p14:tracePt t="48882" x="5724525" y="3348038"/>
          <p14:tracePt t="48898" x="5732463" y="3348038"/>
          <p14:tracePt t="48993" x="5697538" y="3348038"/>
          <p14:tracePt t="49001" x="5643563" y="3348038"/>
          <p14:tracePt t="49009" x="5608638" y="3330575"/>
          <p14:tracePt t="49017" x="5545138" y="3330575"/>
          <p14:tracePt t="49032" x="5491163" y="3322638"/>
          <p14:tracePt t="49049" x="5340350" y="3303588"/>
          <p14:tracePt t="49066" x="5259388" y="3295650"/>
          <p14:tracePt t="49082" x="5197475" y="3286125"/>
          <p14:tracePt t="49099" x="5180013" y="3286125"/>
          <p14:tracePt t="49116" x="5170488" y="3286125"/>
          <p14:tracePt t="49132" x="5160963" y="3286125"/>
          <p14:tracePt t="49401" x="5160963" y="3276600"/>
          <p14:tracePt t="49409" x="5153025" y="3276600"/>
          <p14:tracePt t="50065" x="5153025" y="3411538"/>
          <p14:tracePt t="50073" x="5224463" y="3759200"/>
          <p14:tracePt t="50081" x="5251450" y="3965575"/>
          <p14:tracePt t="50089" x="5286375" y="4295775"/>
          <p14:tracePt t="50103" x="5303838" y="4465638"/>
          <p14:tracePt t="50120" x="5340350" y="4786313"/>
          <p14:tracePt t="50136" x="5340350" y="4965700"/>
          <p14:tracePt t="50137" x="5348288" y="5027613"/>
          <p14:tracePt t="50154" x="5367338" y="5072063"/>
          <p14:tracePt t="50170" x="5375275" y="5108575"/>
          <p14:tracePt t="50186" x="5384800" y="5116513"/>
          <p14:tracePt t="50203" x="5384800" y="5126038"/>
          <p14:tracePt t="50273" x="5419725" y="5153025"/>
          <p14:tracePt t="50281" x="5465763" y="5187950"/>
          <p14:tracePt t="50289" x="5518150" y="5241925"/>
          <p14:tracePt t="50304" x="5562600" y="5276850"/>
          <p14:tracePt t="50321" x="5840413" y="5375275"/>
          <p14:tracePt t="50321" x="5867400" y="5402263"/>
          <p14:tracePt t="50337" x="5884863" y="5411788"/>
          <p14:tracePt t="50354" x="5902325" y="5429250"/>
          <p14:tracePt t="50553" x="5902325" y="5419725"/>
          <p14:tracePt t="50569" x="5902325" y="5411788"/>
          <p14:tracePt t="50585" x="5902325" y="5402263"/>
          <p14:tracePt t="50609" x="5902325" y="5394325"/>
          <p14:tracePt t="50657" x="5902325" y="5384800"/>
          <p14:tracePt t="50729" x="5902325" y="5367338"/>
          <p14:tracePt t="50754" x="5902325" y="5357813"/>
          <p14:tracePt t="50769" x="5902325" y="5348288"/>
          <p14:tracePt t="50786" x="5902325" y="5340350"/>
          <p14:tracePt t="50794" x="5902325" y="5330825"/>
          <p14:tracePt t="50818" x="5902325" y="5322888"/>
          <p14:tracePt t="50826" x="5902325" y="5313363"/>
          <p14:tracePt t="50849" x="5894388" y="5313363"/>
          <p14:tracePt t="50922" x="5894388" y="5303838"/>
          <p14:tracePt t="50962" x="5884863" y="5303838"/>
          <p14:tracePt t="51282" x="5884863" y="5286375"/>
          <p14:tracePt t="51682" x="5884863" y="5276850"/>
          <p14:tracePt t="51706" x="5884863" y="5268913"/>
          <p14:tracePt t="51714" x="5875338" y="5259388"/>
          <p14:tracePt t="51746" x="5875338" y="5251450"/>
          <p14:tracePt t="51762" x="5875338" y="5241925"/>
          <p14:tracePt t="51794" x="5875338" y="5232400"/>
          <p14:tracePt t="52074" x="5875338" y="5224463"/>
          <p14:tracePt t="52122" x="5875338" y="5205413"/>
          <p14:tracePt t="52202" x="5857875" y="5187950"/>
          <p14:tracePt t="52266" x="5857875" y="5180013"/>
          <p14:tracePt t="52306" x="5857875" y="5170488"/>
          <p14:tracePt t="52330" x="5857875" y="5160963"/>
          <p14:tracePt t="52450" x="5857875" y="5153025"/>
          <p14:tracePt t="52514" x="5857875" y="5143500"/>
          <p14:tracePt t="52626" x="5857875" y="5133975"/>
          <p14:tracePt t="52674" x="5857875" y="5126038"/>
          <p14:tracePt t="53330" x="5857875" y="5108575"/>
          <p14:tracePt t="54555" x="5848350" y="5099050"/>
          <p14:tracePt t="54755" x="5875338" y="5108575"/>
          <p14:tracePt t="54763" x="5884863" y="5126038"/>
          <p14:tracePt t="54771" x="5902325" y="5126038"/>
          <p14:tracePt t="54788" x="5919788" y="5143500"/>
          <p14:tracePt t="54804" x="5929313" y="5153025"/>
          <p14:tracePt t="54821" x="5938838" y="5160963"/>
          <p14:tracePt t="54838" x="5946775" y="5160963"/>
          <p14:tracePt t="54867" x="5946775" y="5170488"/>
          <p14:tracePt t="54883" x="5946775" y="5180013"/>
          <p14:tracePt t="54891" x="5946775" y="5187950"/>
          <p14:tracePt t="54904" x="5946775" y="5205413"/>
          <p14:tracePt t="54921" x="5884863" y="5205413"/>
          <p14:tracePt t="54938" x="5822950" y="5232400"/>
          <p14:tracePt t="54939" x="5776913" y="5259388"/>
          <p14:tracePt t="54956" x="5286375" y="5357813"/>
          <p14:tracePt t="54972" x="4840288" y="5465763"/>
          <p14:tracePt t="54988" x="4340225" y="5554663"/>
          <p14:tracePt t="55004" x="4010025" y="5599113"/>
          <p14:tracePt t="55021" x="3803650" y="5653088"/>
          <p14:tracePt t="55038" x="3660775" y="5697538"/>
          <p14:tracePt t="55055" x="3608388" y="5724525"/>
          <p14:tracePt t="55072" x="3589338" y="5732463"/>
          <p14:tracePt t="55219" x="3589338" y="5741988"/>
          <p14:tracePt t="55227" x="3562350" y="5751513"/>
          <p14:tracePt t="55239" x="3517900" y="5768975"/>
          <p14:tracePt t="55256" x="3438525" y="5803900"/>
          <p14:tracePt t="55273" x="3340100" y="5875338"/>
          <p14:tracePt t="55289" x="3295650" y="5929313"/>
          <p14:tracePt t="55306" x="3295650" y="5956300"/>
          <p14:tracePt t="55323" x="3313113" y="6010275"/>
          <p14:tracePt t="55340" x="3340100" y="6045200"/>
          <p14:tracePt t="55356" x="3357563" y="6062663"/>
          <p14:tracePt t="55373" x="3357563" y="6081713"/>
          <p14:tracePt t="55771" x="3367088" y="6089650"/>
          <p14:tracePt t="55779" x="3394075" y="6089650"/>
          <p14:tracePt t="55791" x="3419475" y="6089650"/>
          <p14:tracePt t="55808" x="3490913" y="6089650"/>
          <p14:tracePt t="55824" x="3562350" y="6089650"/>
          <p14:tracePt t="55842" x="3724275" y="6089650"/>
          <p14:tracePt t="55857" x="4044950" y="6000750"/>
          <p14:tracePt t="55874" x="4670425" y="5830888"/>
          <p14:tracePt t="55892" x="5759450" y="5510213"/>
          <p14:tracePt t="55908" x="6303963" y="5375275"/>
          <p14:tracePt t="55925" x="6572250" y="5322888"/>
          <p14:tracePt t="55942" x="6599238" y="5322888"/>
          <p14:tracePt t="56003" x="6581775" y="5322888"/>
          <p14:tracePt t="56011" x="6527800" y="5322888"/>
          <p14:tracePt t="56019" x="6438900" y="5322888"/>
          <p14:tracePt t="56027" x="6330950" y="5322888"/>
          <p14:tracePt t="56042" x="6251575" y="5322888"/>
          <p14:tracePt t="56059" x="5902325" y="5446713"/>
          <p14:tracePt t="56076" x="5741988" y="5527675"/>
          <p14:tracePt t="56092" x="5608638" y="5608638"/>
          <p14:tracePt t="56109" x="5545138" y="5653088"/>
          <p14:tracePt t="56126" x="5537200" y="5661025"/>
          <p14:tracePt t="56195" x="5545138" y="5661025"/>
          <p14:tracePt t="56203" x="5572125" y="5643563"/>
          <p14:tracePt t="56211" x="5599113" y="5616575"/>
          <p14:tracePt t="56227" x="5697538" y="5527675"/>
          <p14:tracePt t="56243" x="5751513" y="5483225"/>
          <p14:tracePt t="56243" x="5795963" y="5446713"/>
          <p14:tracePt t="56260" x="5867400" y="5402263"/>
          <p14:tracePt t="56277" x="5894388" y="5384800"/>
          <p14:tracePt t="56293" x="5911850" y="5375275"/>
          <p14:tracePt t="56310" x="5956300" y="5367338"/>
          <p14:tracePt t="56327" x="6027738" y="5367338"/>
          <p14:tracePt t="56343" x="6116638" y="5367338"/>
          <p14:tracePt t="56360" x="6143625" y="5367338"/>
          <p14:tracePt t="56379" x="6143625" y="5384800"/>
          <p14:tracePt t="56393" x="6081713" y="5446713"/>
          <p14:tracePt t="56410" x="5661025" y="5670550"/>
          <p14:tracePt t="56427" x="5027613" y="5929313"/>
          <p14:tracePt t="56427" x="4633913" y="6037263"/>
          <p14:tracePt t="56444" x="4160838" y="6180138"/>
          <p14:tracePt t="56460" x="3875088" y="6251575"/>
          <p14:tracePt t="56477" x="3813175" y="6269038"/>
          <p14:tracePt t="56523" x="3848100" y="6269038"/>
          <p14:tracePt t="56531" x="3911600" y="6269038"/>
          <p14:tracePt t="56539" x="4010025" y="6269038"/>
          <p14:tracePt t="56547" x="4116388" y="6232525"/>
          <p14:tracePt t="56560" x="4251325" y="6188075"/>
          <p14:tracePt t="56578" x="4456113" y="6108700"/>
          <p14:tracePt t="56594" x="4554538" y="6089650"/>
          <p14:tracePt t="56611" x="4562475" y="6081713"/>
          <p14:tracePt t="56659" x="4562475" y="6072188"/>
          <p14:tracePt t="56667" x="4562475" y="6062663"/>
          <p14:tracePt t="56883" x="4562475" y="6054725"/>
          <p14:tracePt t="57371" x="4562475" y="6045200"/>
          <p14:tracePt t="57508" x="4554538" y="6037263"/>
          <p14:tracePt t="57540" x="4554538" y="6027738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713"/>
            <a:ext cx="7472558" cy="540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2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33400"/>
            <a:ext cx="9525000" cy="6096000"/>
          </a:xfrm>
        </p:spPr>
      </p:pic>
    </p:spTree>
    <p:extLst>
      <p:ext uri="{BB962C8B-B14F-4D97-AF65-F5344CB8AC3E}">
        <p14:creationId xmlns:p14="http://schemas.microsoft.com/office/powerpoint/2010/main" val="17939508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92" x="4545013" y="6027738"/>
          <p14:tracePt t="599" x="4527550" y="6027738"/>
          <p14:tracePt t="608" x="4473575" y="6027738"/>
          <p14:tracePt t="619" x="4429125" y="6000750"/>
          <p14:tracePt t="636" x="4429125" y="5991225"/>
          <p14:tracePt t="1152" x="4419600" y="5991225"/>
          <p14:tracePt t="1160" x="4419600" y="5973763"/>
          <p14:tracePt t="1171" x="4438650" y="5946775"/>
          <p14:tracePt t="1188" x="4581525" y="5875338"/>
          <p14:tracePt t="1205" x="4813300" y="5759450"/>
          <p14:tracePt t="1221" x="5232400" y="5581650"/>
          <p14:tracePt t="1238" x="5803900" y="5303838"/>
          <p14:tracePt t="1255" x="6518275" y="5000625"/>
          <p14:tracePt t="1256" x="6867525" y="4884738"/>
          <p14:tracePt t="1272" x="7491413" y="4589463"/>
          <p14:tracePt t="1289" x="8010525" y="4340225"/>
          <p14:tracePt t="1306" x="8518525" y="4044950"/>
          <p14:tracePt t="1322" x="8875713" y="3786188"/>
          <p14:tracePt t="1338" x="9109075" y="3625850"/>
          <p14:tracePt t="1556" x="9134475" y="1465263"/>
          <p14:tracePt t="1572" x="8848725" y="1062038"/>
          <p14:tracePt t="1589" x="8626475" y="812800"/>
          <p14:tracePt t="1606" x="8340725" y="608013"/>
          <p14:tracePt t="1623" x="8062913" y="438150"/>
          <p14:tracePt t="1624" x="7956550" y="411163"/>
          <p14:tracePt t="1640" x="7786688" y="366713"/>
          <p14:tracePt t="1657" x="7688263" y="357188"/>
          <p14:tracePt t="1674" x="7626350" y="357188"/>
          <p14:tracePt t="1690" x="7589838" y="347663"/>
          <p14:tracePt t="1707" x="7554913" y="339725"/>
          <p14:tracePt t="1723" x="7545388" y="339725"/>
          <p14:tracePt t="1740" x="7518400" y="330200"/>
          <p14:tracePt t="1757" x="7491413" y="330200"/>
          <p14:tracePt t="1773" x="7439025" y="312738"/>
          <p14:tracePt t="1790" x="7385050" y="312738"/>
          <p14:tracePt t="1807" x="7259638" y="312738"/>
          <p14:tracePt t="1808" x="7205663" y="330200"/>
          <p14:tracePt t="1824" x="7153275" y="366713"/>
          <p14:tracePt t="1841" x="6831013" y="544513"/>
          <p14:tracePt t="1857" x="6608763" y="615950"/>
          <p14:tracePt t="1874" x="6456363" y="679450"/>
          <p14:tracePt t="1891" x="6348413" y="741363"/>
          <p14:tracePt t="1907" x="6286500" y="785813"/>
          <p14:tracePt t="1924" x="6259513" y="812800"/>
          <p14:tracePt t="1941" x="6215063" y="847725"/>
          <p14:tracePt t="1957" x="6170613" y="866775"/>
          <p14:tracePt t="1975" x="6134100" y="874713"/>
          <p14:tracePt t="1991" x="6099175" y="874713"/>
          <p14:tracePt t="1992" x="6081713" y="874713"/>
          <p14:tracePt t="2008" x="6054725" y="874713"/>
          <p14:tracePt t="2072" x="6045200" y="874713"/>
          <p14:tracePt t="2104" x="6045200" y="884238"/>
          <p14:tracePt t="2112" x="6027738" y="893763"/>
          <p14:tracePt t="2128" x="6027738" y="901700"/>
          <p14:tracePt t="2136" x="6027738" y="911225"/>
          <p14:tracePt t="2145" x="6027738" y="919163"/>
          <p14:tracePt t="2158" x="6027738" y="938213"/>
          <p14:tracePt t="2175" x="6126163" y="1000125"/>
          <p14:tracePt t="2176" x="6215063" y="1009650"/>
          <p14:tracePt t="2192" x="6411913" y="1071563"/>
          <p14:tracePt t="2209" x="6616700" y="1098550"/>
          <p14:tracePt t="2226" x="6848475" y="1125538"/>
          <p14:tracePt t="2242" x="7037388" y="1125538"/>
          <p14:tracePt t="2259" x="7188200" y="1125538"/>
          <p14:tracePt t="2276" x="7296150" y="1125538"/>
          <p14:tracePt t="2292" x="7375525" y="1125538"/>
          <p14:tracePt t="2309" x="7419975" y="1125538"/>
          <p14:tracePt t="2326" x="7483475" y="1125538"/>
          <p14:tracePt t="2342" x="7572375" y="1116013"/>
          <p14:tracePt t="2359" x="7653338" y="1108075"/>
          <p14:tracePt t="2360" x="7688263" y="1098550"/>
          <p14:tracePt t="2376" x="7769225" y="1071563"/>
          <p14:tracePt t="2393" x="7840663" y="1044575"/>
          <p14:tracePt t="2409" x="7875588" y="1036638"/>
          <p14:tracePt t="2426" x="7885113" y="1027113"/>
          <p14:tracePt t="2488" x="7858125" y="1027113"/>
          <p14:tracePt t="2496" x="7831138" y="1027113"/>
          <p14:tracePt t="2505" x="7796213" y="1027113"/>
          <p14:tracePt t="2512" x="7742238" y="1027113"/>
          <p14:tracePt t="2526" x="7705725" y="1027113"/>
          <p14:tracePt t="2543" x="7340600" y="1027113"/>
          <p14:tracePt t="2545" x="7215188" y="1027113"/>
          <p14:tracePt t="2560" x="6848475" y="965200"/>
          <p14:tracePt t="2577" x="6545263" y="938213"/>
          <p14:tracePt t="2593" x="6330950" y="919163"/>
          <p14:tracePt t="2610" x="6170613" y="919163"/>
          <p14:tracePt t="2627" x="6072188" y="919163"/>
          <p14:tracePt t="2643" x="5983288" y="919163"/>
          <p14:tracePt t="2660" x="5938838" y="919163"/>
          <p14:tracePt t="2677" x="5919788" y="919163"/>
          <p14:tracePt t="2694" x="5919788" y="928688"/>
          <p14:tracePt t="2710" x="5911850" y="938213"/>
          <p14:tracePt t="2768" x="5902325" y="938213"/>
          <p14:tracePt t="2785" x="5894388" y="946150"/>
          <p14:tracePt t="2792" x="5884863" y="965200"/>
          <p14:tracePt t="2808" x="5884863" y="982663"/>
          <p14:tracePt t="2816" x="5884863" y="1000125"/>
          <p14:tracePt t="2827" x="5884863" y="1017588"/>
          <p14:tracePt t="2845" x="5884863" y="1044575"/>
          <p14:tracePt t="2861" x="5884863" y="1081088"/>
          <p14:tracePt t="2878" x="5894388" y="1089025"/>
          <p14:tracePt t="2895" x="5938838" y="1098550"/>
          <p14:tracePt t="2911" x="5973763" y="1116013"/>
          <p14:tracePt t="2928" x="6054725" y="1116013"/>
          <p14:tracePt t="2945" x="6089650" y="1116013"/>
          <p14:tracePt t="2961" x="6562725" y="1179513"/>
          <p14:tracePt t="2978" x="7108825" y="1268413"/>
          <p14:tracePt t="2995" x="7626350" y="1330325"/>
          <p14:tracePt t="3012" x="8018463" y="1374775"/>
          <p14:tracePt t="3028" x="8170863" y="1374775"/>
          <p14:tracePt t="3045" x="8197850" y="1374775"/>
          <p14:tracePt t="3208" x="8205788" y="1374775"/>
          <p14:tracePt t="3216" x="8205788" y="1384300"/>
          <p14:tracePt t="3240" x="8197850" y="1384300"/>
          <p14:tracePt t="3248" x="8188325" y="1401763"/>
          <p14:tracePt t="3256" x="8180388" y="1401763"/>
          <p14:tracePt t="3272" x="8161338" y="1401763"/>
          <p14:tracePt t="3297" x="8153400" y="1411288"/>
          <p14:tracePt t="3352" x="8153400" y="1419225"/>
          <p14:tracePt t="3448" x="8143875" y="1419225"/>
          <p14:tracePt t="3568" x="8134350" y="1419225"/>
          <p14:tracePt t="3656" x="8126413" y="1428750"/>
          <p14:tracePt t="3720" x="8116888" y="1428750"/>
          <p14:tracePt t="3776" x="8099425" y="1428750"/>
          <p14:tracePt t="3832" x="8081963" y="1428750"/>
          <p14:tracePt t="3857" x="8072438" y="1428750"/>
          <p14:tracePt t="3866" x="8054975" y="1428750"/>
          <p14:tracePt t="3873" x="8037513" y="1428750"/>
          <p14:tracePt t="3881" x="8027988" y="1419225"/>
          <p14:tracePt t="3898" x="8001000" y="1411288"/>
          <p14:tracePt t="3916" x="7956550" y="1384300"/>
          <p14:tracePt t="3932" x="7929563" y="1357313"/>
          <p14:tracePt t="3948" x="7885113" y="1339850"/>
          <p14:tracePt t="3966" x="7867650" y="1330325"/>
          <p14:tracePt t="3982" x="7858125" y="1322388"/>
          <p14:tracePt t="3999" x="7840663" y="1303338"/>
          <p14:tracePt t="4016" x="7823200" y="1303338"/>
          <p14:tracePt t="4017" x="7804150" y="1285875"/>
          <p14:tracePt t="4032" x="7777163" y="1285875"/>
          <p14:tracePt t="4049" x="7751763" y="1268413"/>
          <p14:tracePt t="4065" x="7724775" y="1268413"/>
          <p14:tracePt t="4082" x="7653338" y="1258888"/>
          <p14:tracePt t="4099" x="7589838" y="1258888"/>
          <p14:tracePt t="4116" x="7500938" y="1258888"/>
          <p14:tracePt t="4133" x="7419975" y="1258888"/>
          <p14:tracePt t="4149" x="7304088" y="1258888"/>
          <p14:tracePt t="4166" x="7205663" y="1258888"/>
          <p14:tracePt t="4183" x="7081838" y="1285875"/>
          <p14:tracePt t="4199" x="6938963" y="1295400"/>
          <p14:tracePt t="4216" x="6769100" y="1330325"/>
          <p14:tracePt t="4217" x="6705600" y="1330325"/>
          <p14:tracePt t="4233" x="6581775" y="1357313"/>
          <p14:tracePt t="4250" x="6500813" y="1374775"/>
          <p14:tracePt t="4267" x="6367463" y="1455738"/>
          <p14:tracePt t="4283" x="6224588" y="1517650"/>
          <p14:tracePt t="4300" x="6099175" y="1616075"/>
          <p14:tracePt t="4317" x="5991225" y="1714500"/>
          <p14:tracePt t="4333" x="5875338" y="1857375"/>
          <p14:tracePt t="4349" x="5795963" y="1982788"/>
          <p14:tracePt t="4366" x="5732463" y="2160588"/>
          <p14:tracePt t="4383" x="5688013" y="2366963"/>
          <p14:tracePt t="4401" x="5608638" y="2652713"/>
          <p14:tracePt t="4417" x="5554663" y="2840038"/>
          <p14:tracePt t="4434" x="5554663" y="2982913"/>
          <p14:tracePt t="4450" x="5554663" y="3143250"/>
          <p14:tracePt t="4467" x="5554663" y="3340100"/>
          <p14:tracePt t="4484" x="5599113" y="3562350"/>
          <p14:tracePt t="4501" x="5661025" y="3759200"/>
          <p14:tracePt t="4517" x="5705475" y="3938588"/>
          <p14:tracePt t="4534" x="5732463" y="4071938"/>
          <p14:tracePt t="4551" x="5751513" y="4160838"/>
          <p14:tracePt t="4567" x="5759450" y="4224338"/>
          <p14:tracePt t="4585" x="5768975" y="4259263"/>
          <p14:tracePt t="4585" x="5776913" y="4276725"/>
          <p14:tracePt t="4601" x="5786438" y="4330700"/>
          <p14:tracePt t="4618" x="5803900" y="4348163"/>
          <p14:tracePt t="4635" x="5803900" y="4367213"/>
          <p14:tracePt t="4651" x="5813425" y="4375150"/>
          <p14:tracePt t="4801" x="5830888" y="4375150"/>
          <p14:tracePt t="4809" x="5848350" y="4348163"/>
          <p14:tracePt t="4818" x="5884863" y="4303713"/>
          <p14:tracePt t="4835" x="6153150" y="3857625"/>
          <p14:tracePt t="4852" x="6581775" y="3367088"/>
          <p14:tracePt t="4869" x="6983413" y="2955925"/>
          <p14:tracePt t="4885" x="7446963" y="2571750"/>
          <p14:tracePt t="4902" x="8010525" y="2133600"/>
          <p14:tracePt t="4919" x="8643938" y="1633538"/>
          <p14:tracePt t="4936" x="8920163" y="1374775"/>
          <p14:tracePt t="4953" x="9037638" y="1152525"/>
          <p14:tracePt t="4969" x="9072563" y="1089025"/>
          <p14:tracePt t="4986" x="9072563" y="1071563"/>
          <p14:tracePt t="5002" x="9082088" y="1054100"/>
          <p14:tracePt t="5025" x="9082088" y="1036638"/>
          <p14:tracePt t="5037" x="9063038" y="1036638"/>
          <p14:tracePt t="5053" x="9028113" y="1027113"/>
          <p14:tracePt t="5069" x="9010650" y="1017588"/>
          <p14:tracePt t="5087" x="9001125" y="1017588"/>
          <p14:tracePt t="5103" x="8983663" y="1017588"/>
          <p14:tracePt t="5120" x="8956675" y="1017588"/>
          <p14:tracePt t="5137" x="8885238" y="1017588"/>
          <p14:tracePt t="5154" x="8858250" y="1017588"/>
          <p14:tracePt t="5170" x="8831263" y="1017588"/>
          <p14:tracePt t="5186" x="8813800" y="1017588"/>
          <p14:tracePt t="5203" x="8796338" y="1017588"/>
          <p14:tracePt t="5219" x="8786813" y="1017588"/>
          <p14:tracePt t="5236" x="8777288" y="1017588"/>
          <p14:tracePt t="5253" x="8759825" y="1036638"/>
          <p14:tracePt t="5270" x="8732838" y="1054100"/>
          <p14:tracePt t="5287" x="8688388" y="1108075"/>
          <p14:tracePt t="5304" x="8643938" y="1169988"/>
          <p14:tracePt t="5321" x="8582025" y="1250950"/>
          <p14:tracePt t="5321" x="8528050" y="1312863"/>
          <p14:tracePt t="5337" x="8286750" y="1598613"/>
          <p14:tracePt t="5353" x="8126413" y="1785938"/>
          <p14:tracePt t="5370" x="7920038" y="2054225"/>
          <p14:tracePt t="5387" x="7732713" y="2374900"/>
          <p14:tracePt t="5404" x="7537450" y="2714625"/>
          <p14:tracePt t="5421" x="7419975" y="2919413"/>
          <p14:tracePt t="5438" x="7331075" y="3089275"/>
          <p14:tracePt t="5454" x="7277100" y="3197225"/>
          <p14:tracePt t="5471" x="7259638" y="3259138"/>
          <p14:tracePt t="5488" x="7259638" y="3411538"/>
          <p14:tracePt t="5504" x="7491413" y="3848100"/>
          <p14:tracePt t="5506" x="7786688" y="4187825"/>
          <p14:tracePt t="5521" x="8466138" y="4822825"/>
          <p14:tracePt t="5538" x="8956675" y="5251450"/>
          <p14:tracePt t="5554" x="9126538" y="5429250"/>
          <p14:tracePt t="5666" x="9134475" y="5322888"/>
          <p14:tracePt t="5673" x="9099550" y="5241925"/>
          <p14:tracePt t="5688" x="9090025" y="5214938"/>
          <p14:tracePt t="5705" x="9090025" y="5205413"/>
          <p14:tracePt t="7186" x="9090025" y="5197475"/>
          <p14:tracePt t="7227" x="9082088" y="5197475"/>
          <p14:tracePt t="7330" x="9072563" y="5197475"/>
          <p14:tracePt t="7346" x="9063038" y="5197475"/>
          <p14:tracePt t="7634" x="9063038" y="5160963"/>
          <p14:tracePt t="7642" x="9063038" y="5116513"/>
          <p14:tracePt t="7650" x="9063038" y="5062538"/>
          <p14:tracePt t="7662" x="9082088" y="5018088"/>
          <p14:tracePt t="7679" x="9109075" y="4919663"/>
          <p14:tracePt t="7696" x="9117013" y="4840288"/>
          <p14:tracePt t="7713" x="9134475" y="4732338"/>
          <p14:tracePt t="10674" x="9010650" y="2401888"/>
          <p14:tracePt t="10691" x="8429625" y="2143125"/>
          <p14:tracePt t="10707" x="8251825" y="2098675"/>
          <p14:tracePt t="10724" x="7991475" y="2000250"/>
          <p14:tracePt t="10741" x="7929563" y="1990725"/>
          <p14:tracePt t="10758" x="7894638" y="1973263"/>
          <p14:tracePt t="10774" x="7848600" y="1946275"/>
          <p14:tracePt t="10791" x="7831138" y="1946275"/>
          <p14:tracePt t="10808" x="7823200" y="1938338"/>
          <p14:tracePt t="10843" x="7813675" y="1928813"/>
          <p14:tracePt t="10923" x="7804150" y="1928813"/>
          <p14:tracePt t="10987" x="7804150" y="1938338"/>
          <p14:tracePt t="10995" x="7804150" y="1955800"/>
          <p14:tracePt t="11003" x="7848600" y="1965325"/>
          <p14:tracePt t="11011" x="7966075" y="2017713"/>
          <p14:tracePt t="11025" x="8099425" y="2044700"/>
          <p14:tracePt t="11042" x="8394700" y="2089150"/>
          <p14:tracePt t="11043" x="8545513" y="2089150"/>
          <p14:tracePt t="11059" x="8759825" y="2089150"/>
          <p14:tracePt t="11076" x="8867775" y="2081213"/>
          <p14:tracePt t="11092" x="8894763" y="2071688"/>
          <p14:tracePt t="11109" x="8912225" y="2062163"/>
          <p14:tracePt t="11195" x="8912225" y="2054225"/>
          <p14:tracePt t="11203" x="8912225" y="2036763"/>
          <p14:tracePt t="11211" x="8912225" y="1990725"/>
          <p14:tracePt t="11226" x="8912225" y="1955800"/>
          <p14:tracePt t="11243" x="8912225" y="1812925"/>
          <p14:tracePt t="11260" x="8848725" y="1731963"/>
          <p14:tracePt t="11277" x="8626475" y="1527175"/>
          <p14:tracePt t="11293" x="8466138" y="1465263"/>
          <p14:tracePt t="11310" x="8259763" y="1384300"/>
          <p14:tracePt t="11326" x="8062913" y="1330325"/>
          <p14:tracePt t="11343" x="7947025" y="1312863"/>
          <p14:tracePt t="11360" x="7929563" y="1312863"/>
          <p14:tracePt t="11377" x="7920038" y="1312863"/>
          <p14:tracePt t="11411" x="7912100" y="1312863"/>
          <p14:tracePt t="11419" x="7902575" y="1303338"/>
          <p14:tracePt t="11428" x="7885113" y="1303338"/>
          <p14:tracePt t="11444" x="7848600" y="1268413"/>
          <p14:tracePt t="11460" x="7813675" y="1258888"/>
          <p14:tracePt t="11477" x="7777163" y="1241425"/>
          <p14:tracePt t="11619" x="7804150" y="1250950"/>
          <p14:tracePt t="11628" x="7813675" y="1258888"/>
          <p14:tracePt t="11635" x="7823200" y="1268413"/>
          <p14:tracePt t="11644" x="7831138" y="1285875"/>
          <p14:tracePt t="11661" x="7840663" y="1303338"/>
          <p14:tracePt t="11677" x="7840663" y="1312863"/>
          <p14:tracePt t="11699" x="7840663" y="1322388"/>
          <p14:tracePt t="11711" x="7840663" y="1330325"/>
          <p14:tracePt t="11729" x="7823200" y="1357313"/>
          <p14:tracePt t="11745" x="7796213" y="1438275"/>
          <p14:tracePt t="11761" x="7769225" y="1527175"/>
          <p14:tracePt t="11779" x="7715250" y="1812925"/>
          <p14:tracePt t="11795" x="7715250" y="1847850"/>
          <p14:tracePt t="11812" x="7715250" y="1857375"/>
          <p14:tracePt t="11915" x="7724775" y="1874838"/>
          <p14:tracePt t="11923" x="7724775" y="1884363"/>
          <p14:tracePt t="11931" x="7732713" y="1893888"/>
          <p14:tracePt t="11945" x="7732713" y="1901825"/>
          <p14:tracePt t="11962" x="7732713" y="1919288"/>
          <p14:tracePt t="11980" x="7742238" y="1946275"/>
          <p14:tracePt t="11996" x="7751763" y="1965325"/>
          <p14:tracePt t="12012" x="7751763" y="1982788"/>
          <p14:tracePt t="12029" x="7759700" y="2000250"/>
          <p14:tracePt t="12046" x="7769225" y="2017713"/>
          <p14:tracePt t="12062" x="7777163" y="2044700"/>
          <p14:tracePt t="12079" x="7786688" y="2062163"/>
          <p14:tracePt t="12096" x="7786688" y="2071688"/>
          <p14:tracePt t="12113" x="7796213" y="2081213"/>
          <p14:tracePt t="12803" x="7786688" y="2081213"/>
          <p14:tracePt t="12819" x="7777163" y="2081213"/>
          <p14:tracePt t="12843" x="7759700" y="2081213"/>
          <p14:tracePt t="12851" x="7742238" y="2081213"/>
          <p14:tracePt t="12868" x="7724775" y="2081213"/>
          <p14:tracePt t="12883" x="7715250" y="2081213"/>
          <p14:tracePt t="12891" x="7688263" y="2081213"/>
          <p14:tracePt t="12909" x="7670800" y="2081213"/>
          <p14:tracePt t="12916" x="7661275" y="2081213"/>
          <p14:tracePt t="12933" x="7634288" y="2081213"/>
          <p14:tracePt t="12950" x="7599363" y="2081213"/>
          <p14:tracePt t="12966" x="7589838" y="2081213"/>
          <p14:tracePt t="12988" x="7581900" y="2081213"/>
          <p14:tracePt t="12999" x="7581900" y="2089150"/>
          <p14:tracePt t="13051" x="7562850" y="2108200"/>
          <p14:tracePt t="13059" x="7562850" y="2116138"/>
          <p14:tracePt t="13068" x="7562850" y="2125663"/>
          <p14:tracePt t="13083" x="7537450" y="2179638"/>
          <p14:tracePt t="13100" x="7527925" y="2214563"/>
          <p14:tracePt t="13117" x="7518400" y="2251075"/>
          <p14:tracePt t="13133" x="7518400" y="2303463"/>
          <p14:tracePt t="13150" x="7518400" y="2347913"/>
          <p14:tracePt t="13167" x="7518400" y="2374900"/>
          <p14:tracePt t="13183" x="7518400" y="2393950"/>
          <p14:tracePt t="13200" x="7518400" y="2401888"/>
          <p14:tracePt t="13218" x="7518400" y="2428875"/>
          <p14:tracePt t="13234" x="7545388" y="2446338"/>
          <p14:tracePt t="13251" x="7626350" y="2473325"/>
          <p14:tracePt t="13268" x="7894638" y="2554288"/>
          <p14:tracePt t="13284" x="8072438" y="2633663"/>
          <p14:tracePt t="13301" x="8215313" y="2670175"/>
          <p14:tracePt t="13317" x="8259763" y="2687638"/>
          <p14:tracePt t="13459" x="8215313" y="2687638"/>
          <p14:tracePt t="13469" x="8126413" y="2670175"/>
          <p14:tracePt t="13476" x="8037513" y="2660650"/>
          <p14:tracePt t="13485" x="7939088" y="2625725"/>
          <p14:tracePt t="13501" x="7751763" y="2581275"/>
          <p14:tracePt t="13519" x="7599363" y="2554288"/>
          <p14:tracePt t="13535" x="7500938" y="2544763"/>
          <p14:tracePt t="13552" x="7419975" y="2527300"/>
          <p14:tracePt t="13569" x="7375525" y="2517775"/>
          <p14:tracePt t="13585" x="7313613" y="2517775"/>
          <p14:tracePt t="13602" x="7251700" y="2517775"/>
          <p14:tracePt t="13619" x="7161213" y="2517775"/>
          <p14:tracePt t="13620" x="7126288" y="2517775"/>
          <p14:tracePt t="13636" x="6902450" y="2490788"/>
          <p14:tracePt t="13652" x="6742113" y="2455863"/>
          <p14:tracePt t="13669" x="6643688" y="2438400"/>
          <p14:tracePt t="13685" x="6572250" y="2411413"/>
          <p14:tracePt t="13702" x="6545263" y="2401888"/>
          <p14:tracePt t="13719" x="6527800" y="2401888"/>
          <p14:tracePt t="13736" x="6527800" y="2393950"/>
          <p14:tracePt t="13752" x="6491288" y="2393950"/>
          <p14:tracePt t="13769" x="6483350" y="2393950"/>
          <p14:tracePt t="13786" x="6456363" y="2374900"/>
          <p14:tracePt t="13802" x="6357938" y="2366963"/>
          <p14:tracePt t="13820" x="6232525" y="2366963"/>
          <p14:tracePt t="13836" x="6081713" y="2366963"/>
          <p14:tracePt t="13853" x="6010275" y="2374900"/>
          <p14:tracePt t="13869" x="5946775" y="2384425"/>
          <p14:tracePt t="13886" x="5884863" y="2393950"/>
          <p14:tracePt t="13903" x="5822950" y="2393950"/>
          <p14:tracePt t="13920" x="5751513" y="2419350"/>
          <p14:tracePt t="13936" x="5697538" y="2419350"/>
          <p14:tracePt t="13953" x="5643563" y="2438400"/>
          <p14:tracePt t="13970" x="5581650" y="2465388"/>
          <p14:tracePt t="13986" x="5510213" y="2482850"/>
          <p14:tracePt t="14003" x="5438775" y="2500313"/>
          <p14:tracePt t="14004" x="5402263" y="2509838"/>
          <p14:tracePt t="14020" x="5357813" y="2517775"/>
          <p14:tracePt t="14037" x="5303838" y="2544763"/>
          <p14:tracePt t="14053" x="5259388" y="2554288"/>
          <p14:tracePt t="14070" x="5180013" y="2571750"/>
          <p14:tracePt t="14087" x="5108575" y="2608263"/>
          <p14:tracePt t="14104" x="5054600" y="2616200"/>
          <p14:tracePt t="14120" x="5010150" y="2633663"/>
          <p14:tracePt t="14137" x="4983163" y="2643188"/>
          <p14:tracePt t="14154" x="4902200" y="2652713"/>
          <p14:tracePt t="14171" x="4822825" y="2679700"/>
          <p14:tracePt t="14187" x="4786313" y="2687638"/>
          <p14:tracePt t="14268" x="4786313" y="2697163"/>
          <p14:tracePt t="14276" x="4786313" y="2724150"/>
          <p14:tracePt t="14287" x="4786313" y="2732088"/>
          <p14:tracePt t="14304" x="4786313" y="2759075"/>
          <p14:tracePt t="14321" x="4786313" y="2776538"/>
          <p14:tracePt t="14338" x="4786313" y="2803525"/>
          <p14:tracePt t="14355" x="4795838" y="2840038"/>
          <p14:tracePt t="14371" x="4813300" y="2857500"/>
          <p14:tracePt t="14372" x="4822825" y="2874963"/>
          <p14:tracePt t="14388" x="4830763" y="2874963"/>
          <p14:tracePt t="14405" x="4857750" y="2901950"/>
          <p14:tracePt t="14421" x="4875213" y="2928938"/>
          <p14:tracePt t="14438" x="4911725" y="2955925"/>
          <p14:tracePt t="14455" x="5000625" y="3000375"/>
          <p14:tracePt t="14472" x="5303838" y="3108325"/>
          <p14:tracePt t="14489" x="5473700" y="3170238"/>
          <p14:tracePt t="14506" x="5572125" y="3197225"/>
          <p14:tracePt t="14521" x="5653088" y="3224213"/>
          <p14:tracePt t="14538" x="5715000" y="3241675"/>
          <p14:tracePt t="14556" x="5724525" y="3241675"/>
          <p14:tracePt t="14556" x="5732463" y="3241675"/>
          <p14:tracePt t="14604" x="5741988" y="3241675"/>
          <p14:tracePt t="14612" x="5759450" y="3241675"/>
          <p14:tracePt t="14622" x="5813425" y="3241675"/>
          <p14:tracePt t="14639" x="5946775" y="3187700"/>
          <p14:tracePt t="14656" x="6027738" y="3133725"/>
          <p14:tracePt t="14672" x="6054725" y="3108325"/>
          <p14:tracePt t="14689" x="6099175" y="3089275"/>
          <p14:tracePt t="14706" x="6099175" y="3071813"/>
          <p14:tracePt t="14722" x="6116638" y="3036888"/>
          <p14:tracePt t="14739" x="6116638" y="3009900"/>
          <p14:tracePt t="14740" x="6116638" y="2982913"/>
          <p14:tracePt t="14756" x="6062663" y="2919413"/>
          <p14:tracePt t="14773" x="6027738" y="2901950"/>
          <p14:tracePt t="14790" x="5965825" y="2847975"/>
          <p14:tracePt t="14806" x="5902325" y="2803525"/>
          <p14:tracePt t="14823" x="5848350" y="2759075"/>
          <p14:tracePt t="14840" x="5822950" y="2732088"/>
          <p14:tracePt t="14856" x="5776913" y="2679700"/>
          <p14:tracePt t="14873" x="5741988" y="2643188"/>
          <p14:tracePt t="14890" x="5705475" y="2598738"/>
          <p14:tracePt t="14907" x="5616575" y="2554288"/>
          <p14:tracePt t="14923" x="5518150" y="2500313"/>
          <p14:tracePt t="14924" x="5419725" y="2455863"/>
          <p14:tracePt t="14940" x="5330825" y="2419350"/>
          <p14:tracePt t="14957" x="5276850" y="2401888"/>
          <p14:tracePt t="14974" x="5232400" y="2384425"/>
          <p14:tracePt t="14990" x="5224463" y="2384425"/>
          <p14:tracePt t="15007" x="5197475" y="2384425"/>
          <p14:tracePt t="15024" x="5187950" y="2384425"/>
          <p14:tracePt t="15040" x="5180013" y="2366963"/>
          <p14:tracePt t="15057" x="5170488" y="2366963"/>
          <p14:tracePt t="15076" x="5170488" y="2374900"/>
          <p14:tracePt t="15091" x="5170488" y="2393950"/>
          <p14:tracePt t="15108" x="5153025" y="2465388"/>
          <p14:tracePt t="15109" x="5089525" y="2517775"/>
          <p14:tracePt t="15125" x="5018088" y="2616200"/>
          <p14:tracePt t="15141" x="4956175" y="2714625"/>
          <p14:tracePt t="15158" x="4929188" y="2786063"/>
          <p14:tracePt t="15174" x="4919663" y="2822575"/>
          <p14:tracePt t="15191" x="4919663" y="2847975"/>
          <p14:tracePt t="15208" x="4919663" y="2874963"/>
          <p14:tracePt t="15224" x="4919663" y="2911475"/>
          <p14:tracePt t="15241" x="4929188" y="2965450"/>
          <p14:tracePt t="15258" x="4956175" y="2990850"/>
          <p14:tracePt t="15275" x="4983163" y="3017838"/>
          <p14:tracePt t="15291" x="5000625" y="3036888"/>
          <p14:tracePt t="15308" x="5010150" y="3054350"/>
          <p14:tracePt t="15326" x="5037138" y="3081338"/>
          <p14:tracePt t="15342" x="5054600" y="3089275"/>
          <p14:tracePt t="15358" x="5089525" y="3098800"/>
          <p14:tracePt t="15375" x="5108575" y="3108325"/>
          <p14:tracePt t="15392" x="5116513" y="3108325"/>
          <p14:tracePt t="15409" x="5133975" y="3108325"/>
          <p14:tracePt t="15425" x="5153025" y="3108325"/>
          <p14:tracePt t="15443" x="5187950" y="3108325"/>
          <p14:tracePt t="15459" x="5276850" y="3108325"/>
          <p14:tracePt t="15476" x="5357813" y="3108325"/>
          <p14:tracePt t="15476" x="5411788" y="3089275"/>
          <p14:tracePt t="15492" x="5589588" y="3054350"/>
          <p14:tracePt t="15508" x="5634038" y="3054350"/>
          <p14:tracePt t="15526" x="5680075" y="3017838"/>
          <p14:tracePt t="15542" x="5697538" y="3000375"/>
          <p14:tracePt t="15559" x="5715000" y="2982913"/>
          <p14:tracePt t="15575" x="5741988" y="2938463"/>
          <p14:tracePt t="15593" x="5768975" y="2874963"/>
          <p14:tracePt t="15609" x="5795963" y="2803525"/>
          <p14:tracePt t="15626" x="5813425" y="2732088"/>
          <p14:tracePt t="15643" x="5813425" y="2687638"/>
          <p14:tracePt t="15659" x="5813425" y="2633663"/>
          <p14:tracePt t="15660" x="5813425" y="2589213"/>
          <p14:tracePt t="15677" x="5813425" y="2527300"/>
          <p14:tracePt t="15693" x="5803900" y="2455863"/>
          <p14:tracePt t="15710" x="5786438" y="2428875"/>
          <p14:tracePt t="15726" x="5741988" y="2374900"/>
          <p14:tracePt t="15743" x="5688013" y="2339975"/>
          <p14:tracePt t="15760" x="5626100" y="2322513"/>
          <p14:tracePt t="15777" x="5554663" y="2303463"/>
          <p14:tracePt t="15793" x="5500688" y="2295525"/>
          <p14:tracePt t="15811" x="5438775" y="2286000"/>
          <p14:tracePt t="15827" x="5367338" y="2286000"/>
          <p14:tracePt t="15843" x="5214938" y="2286000"/>
          <p14:tracePt t="15845" x="5180013" y="2286000"/>
          <p14:tracePt t="15861" x="5099050" y="2303463"/>
          <p14:tracePt t="15877" x="5027613" y="2322513"/>
          <p14:tracePt t="15894" x="4973638" y="2357438"/>
          <p14:tracePt t="15910" x="4894263" y="2401888"/>
          <p14:tracePt t="15927" x="4830763" y="2438400"/>
          <p14:tracePt t="15944" x="4776788" y="2473325"/>
          <p14:tracePt t="15961" x="4687888" y="2517775"/>
          <p14:tracePt t="15977" x="4633913" y="2562225"/>
          <p14:tracePt t="15994" x="4572000" y="2589213"/>
          <p14:tracePt t="16011" x="4527550" y="2616200"/>
          <p14:tracePt t="16028" x="4510088" y="2643188"/>
          <p14:tracePt t="16029" x="4510088" y="2652713"/>
          <p14:tracePt t="16044" x="4500563" y="2660650"/>
          <p14:tracePt t="16061" x="4500563" y="2687638"/>
          <p14:tracePt t="16077" x="4527550" y="2751138"/>
          <p14:tracePt t="16094" x="4562475" y="2795588"/>
          <p14:tracePt t="16111" x="4625975" y="2840038"/>
          <p14:tracePt t="16128" x="4670425" y="2857500"/>
          <p14:tracePt t="16145" x="4724400" y="2901950"/>
          <p14:tracePt t="16161" x="4776788" y="2938463"/>
          <p14:tracePt t="16179" x="4857750" y="2982913"/>
          <p14:tracePt t="16195" x="4902200" y="3009900"/>
          <p14:tracePt t="16212" x="4973638" y="3036888"/>
          <p14:tracePt t="16212" x="5018088" y="3062288"/>
          <p14:tracePt t="16228" x="5062538" y="3071813"/>
          <p14:tracePt t="16245" x="5187950" y="3116263"/>
          <p14:tracePt t="16262" x="5205413" y="3133725"/>
          <p14:tracePt t="16279" x="5214938" y="3133725"/>
          <p14:tracePt t="16300" x="5232400" y="3133725"/>
          <p14:tracePt t="16312" x="5251450" y="3133725"/>
          <p14:tracePt t="16329" x="5268913" y="3133725"/>
          <p14:tracePt t="16346" x="5303838" y="3133725"/>
          <p14:tracePt t="16362" x="5348288" y="3133725"/>
          <p14:tracePt t="16379" x="5411788" y="3108325"/>
          <p14:tracePt t="16396" x="5483225" y="3044825"/>
          <p14:tracePt t="16397" x="5518150" y="3009900"/>
          <p14:tracePt t="16413" x="5581650" y="2955925"/>
          <p14:tracePt t="16430" x="5643563" y="2901950"/>
          <p14:tracePt t="16446" x="5697538" y="2847975"/>
          <p14:tracePt t="16463" x="5724525" y="2803525"/>
          <p14:tracePt t="16479" x="5732463" y="2741613"/>
          <p14:tracePt t="16496" x="5751513" y="2697163"/>
          <p14:tracePt t="16513" x="5751513" y="2633663"/>
          <p14:tracePt t="16530" x="5751513" y="2598738"/>
          <p14:tracePt t="16546" x="5732463" y="2527300"/>
          <p14:tracePt t="16563" x="5697538" y="2500313"/>
          <p14:tracePt t="16581" x="5616575" y="2428875"/>
          <p14:tracePt t="16597" x="5545138" y="2393950"/>
          <p14:tracePt t="16613" x="5473700" y="2374900"/>
          <p14:tracePt t="16630" x="5384800" y="2347913"/>
          <p14:tracePt t="16646" x="5286375" y="2312988"/>
          <p14:tracePt t="16663" x="5108575" y="2276475"/>
          <p14:tracePt t="16680" x="5062538" y="2276475"/>
          <p14:tracePt t="16697" x="5010150" y="2276475"/>
          <p14:tracePt t="16713" x="4938713" y="2295525"/>
          <p14:tracePt t="16730" x="4911725" y="2330450"/>
          <p14:tracePt t="16747" x="4867275" y="2401888"/>
          <p14:tracePt t="16764" x="4813300" y="2500313"/>
          <p14:tracePt t="16765" x="4776788" y="2544763"/>
          <p14:tracePt t="16781" x="4751388" y="2616200"/>
          <p14:tracePt t="16797" x="4705350" y="2687638"/>
          <p14:tracePt t="16815" x="4679950" y="2741613"/>
          <p14:tracePt t="16831" x="4670425" y="2768600"/>
          <p14:tracePt t="16847" x="4670425" y="2813050"/>
          <p14:tracePt t="16864" x="4670425" y="2840038"/>
          <p14:tracePt t="16881" x="4670425" y="2884488"/>
          <p14:tracePt t="16898" x="4697413" y="2911475"/>
          <p14:tracePt t="16914" x="4732338" y="2938463"/>
          <p14:tracePt t="16932" x="4776788" y="2965450"/>
          <p14:tracePt t="16948" x="4795838" y="2965450"/>
          <p14:tracePt t="16949" x="4803775" y="2965450"/>
          <p14:tracePt t="16965" x="4822825" y="2982913"/>
          <p14:tracePt t="16982" x="4848225" y="2990850"/>
          <p14:tracePt t="16998" x="4875213" y="3000375"/>
          <p14:tracePt t="17015" x="4894263" y="3009900"/>
          <p14:tracePt t="17031" x="4911725" y="3009900"/>
          <p14:tracePt t="17048" x="4929188" y="3009900"/>
          <p14:tracePt t="17065" x="4973638" y="3017838"/>
          <p14:tracePt t="17082" x="5018088" y="3017838"/>
          <p14:tracePt t="17098" x="5081588" y="3017838"/>
          <p14:tracePt t="17115" x="5170488" y="3017838"/>
          <p14:tracePt t="17131" x="5411788" y="3017838"/>
          <p14:tracePt t="17149" x="5608638" y="3017838"/>
          <p14:tracePt t="17165" x="5634038" y="3017838"/>
          <p14:tracePt t="17269" x="5643563" y="3017838"/>
          <p14:tracePt t="17285" x="5653088" y="3017838"/>
          <p14:tracePt t="17301" x="5661025" y="3017838"/>
          <p14:tracePt t="17309" x="5661025" y="3009900"/>
          <p14:tracePt t="17317" x="5680075" y="2990850"/>
          <p14:tracePt t="17333" x="5724525" y="2928938"/>
          <p14:tracePt t="17350" x="5741988" y="2867025"/>
          <p14:tracePt t="17366" x="5759450" y="2813050"/>
          <p14:tracePt t="17383" x="5768975" y="2732088"/>
          <p14:tracePt t="17400" x="5768975" y="2660650"/>
          <p14:tracePt t="17416" x="5768975" y="2571750"/>
          <p14:tracePt t="17433" x="5768975" y="2517775"/>
          <p14:tracePt t="17450" x="5741988" y="2438400"/>
          <p14:tracePt t="17466" x="5705475" y="2401888"/>
          <p14:tracePt t="17483" x="5680075" y="2366963"/>
          <p14:tracePt t="17500" x="5608638" y="2322513"/>
          <p14:tracePt t="17501" x="5554663" y="2295525"/>
          <p14:tracePt t="17517" x="5394325" y="2251075"/>
          <p14:tracePt t="17534" x="5286375" y="2224088"/>
          <p14:tracePt t="17550" x="5205413" y="2214563"/>
          <p14:tracePt t="17567" x="5160963" y="2197100"/>
          <p14:tracePt t="17584" x="5133975" y="2197100"/>
          <p14:tracePt t="17601" x="5116513" y="2197100"/>
          <p14:tracePt t="17637" x="5089525" y="2214563"/>
          <p14:tracePt t="17645" x="5072063" y="2241550"/>
          <p14:tracePt t="17653" x="5062538" y="2268538"/>
          <p14:tracePt t="17667" x="5045075" y="2303463"/>
          <p14:tracePt t="17684" x="5018088" y="2374900"/>
          <p14:tracePt t="17685" x="5000625" y="2411413"/>
          <p14:tracePt t="17701" x="4991100" y="2465388"/>
          <p14:tracePt t="17718" x="4973638" y="2490788"/>
          <p14:tracePt t="17734" x="4965700" y="2517775"/>
          <p14:tracePt t="17751" x="4956175" y="2554288"/>
          <p14:tracePt t="17768" x="4956175" y="2598738"/>
          <p14:tracePt t="17784" x="4956175" y="2633663"/>
          <p14:tracePt t="17801" x="4956175" y="2670175"/>
          <p14:tracePt t="17819" x="4956175" y="2687638"/>
          <p14:tracePt t="17835" x="4956175" y="2724150"/>
          <p14:tracePt t="17851" x="4956175" y="2751138"/>
          <p14:tracePt t="17868" x="4973638" y="2768600"/>
          <p14:tracePt t="17869" x="4991100" y="2776538"/>
          <p14:tracePt t="17885" x="4991100" y="2795588"/>
          <p14:tracePt t="17902" x="5027613" y="2830513"/>
          <p14:tracePt t="17918" x="5045075" y="2847975"/>
          <p14:tracePt t="17935" x="5081588" y="2901950"/>
          <p14:tracePt t="17952" x="5116513" y="2946400"/>
          <p14:tracePt t="17969" x="5153025" y="2973388"/>
          <p14:tracePt t="17985" x="5187950" y="2990850"/>
          <p14:tracePt t="18002" x="5268913" y="3017838"/>
          <p14:tracePt t="18019" x="5357813" y="3044825"/>
          <p14:tracePt t="18035" x="5554663" y="3089275"/>
          <p14:tracePt t="18052" x="5688013" y="3116263"/>
          <p14:tracePt t="18053" x="5751513" y="3116263"/>
          <p14:tracePt t="18070" x="5867400" y="3108325"/>
          <p14:tracePt t="18086" x="5911850" y="3071813"/>
          <p14:tracePt t="18102" x="5929313" y="3044825"/>
          <p14:tracePt t="18120" x="5956300" y="2973388"/>
          <p14:tracePt t="18136" x="5973763" y="2901950"/>
          <p14:tracePt t="18152" x="5973763" y="2813050"/>
          <p14:tracePt t="18169" x="5973763" y="2732088"/>
          <p14:tracePt t="18186" x="5973763" y="2679700"/>
          <p14:tracePt t="18202" x="5929313" y="2633663"/>
          <p14:tracePt t="18219" x="5902325" y="2598738"/>
          <p14:tracePt t="18236" x="5857875" y="2554288"/>
          <p14:tracePt t="18253" x="5776913" y="2482850"/>
          <p14:tracePt t="18269" x="5741988" y="2446338"/>
          <p14:tracePt t="18286" x="5608638" y="2366963"/>
          <p14:tracePt t="18303" x="5411788" y="2295525"/>
          <p14:tracePt t="18322" x="5268913" y="2259013"/>
          <p14:tracePt t="18336" x="5180013" y="2241550"/>
          <p14:tracePt t="18353" x="5143500" y="2232025"/>
          <p14:tracePt t="18370" x="5116513" y="2232025"/>
          <p14:tracePt t="18387" x="5116513" y="2241550"/>
          <p14:tracePt t="18403" x="5116513" y="2259013"/>
          <p14:tracePt t="18421" x="5054600" y="2401888"/>
          <p14:tracePt t="18437" x="5018088" y="2500313"/>
          <p14:tracePt t="18454" x="4973638" y="2705100"/>
          <p14:tracePt t="18471" x="4946650" y="2741613"/>
          <p14:tracePt t="18487" x="4919663" y="2786063"/>
          <p14:tracePt t="18504" x="4902200" y="2803525"/>
          <p14:tracePt t="18520" x="4884738" y="2813050"/>
          <p14:tracePt t="18537" x="4884738" y="2822575"/>
          <p14:tracePt t="18554" x="4875213" y="2830513"/>
          <p14:tracePt t="18571" x="4875213" y="2857500"/>
          <p14:tracePt t="18587" x="4875213" y="2911475"/>
          <p14:tracePt t="18604" x="4884738" y="2919413"/>
          <p14:tracePt t="18621" x="4929188" y="2938463"/>
          <p14:tracePt t="18638" x="4956175" y="2946400"/>
          <p14:tracePt t="18654" x="4983163" y="2955925"/>
          <p14:tracePt t="18671" x="5010150" y="2965450"/>
          <p14:tracePt t="18687" x="5027613" y="2965450"/>
          <p14:tracePt t="18704" x="5037138" y="2965450"/>
          <p14:tracePt t="18721" x="5045075" y="2973388"/>
          <p14:tracePt t="18738" x="5054600" y="2973388"/>
          <p14:tracePt t="18755" x="5072063" y="2973388"/>
          <p14:tracePt t="18771" x="5108575" y="2973388"/>
          <p14:tracePt t="18788" x="5133975" y="2973388"/>
          <p14:tracePt t="18813" x="5143500" y="2973388"/>
          <p14:tracePt t="18822" x="5153025" y="2973388"/>
          <p14:tracePt t="18838" x="5214938" y="2973388"/>
          <p14:tracePt t="18855" x="5259388" y="2946400"/>
          <p14:tracePt t="18872" x="5286375" y="2946400"/>
          <p14:tracePt t="18888" x="5295900" y="2928938"/>
          <p14:tracePt t="18905" x="5303838" y="2928938"/>
          <p14:tracePt t="18950" x="5313363" y="2919413"/>
          <p14:tracePt t="18957" x="5313363" y="2901950"/>
          <p14:tracePt t="18965" x="5313363" y="2867025"/>
          <p14:tracePt t="18974" x="5313363" y="2830513"/>
          <p14:tracePt t="18989" x="5313363" y="2776538"/>
          <p14:tracePt t="19006" x="5303838" y="2589213"/>
          <p14:tracePt t="19022" x="5259388" y="2490788"/>
          <p14:tracePt t="19040" x="5205413" y="2419350"/>
          <p14:tracePt t="19056" x="5197475" y="2411413"/>
          <p14:tracePt t="19072" x="5170488" y="2384425"/>
          <p14:tracePt t="19090" x="5133975" y="2374900"/>
          <p14:tracePt t="19106" x="5099050" y="2374900"/>
          <p14:tracePt t="19123" x="5081588" y="2374900"/>
          <p14:tracePt t="19140" x="5054600" y="2374900"/>
          <p14:tracePt t="19156" x="5018088" y="2374900"/>
          <p14:tracePt t="19173" x="5000625" y="2384425"/>
          <p14:tracePt t="19173" x="4983163" y="2393950"/>
          <p14:tracePt t="19190" x="4973638" y="2401888"/>
          <p14:tracePt t="19206" x="4929188" y="2428875"/>
          <p14:tracePt t="19223" x="4919663" y="2455863"/>
          <p14:tracePt t="19240" x="4911725" y="2490788"/>
          <p14:tracePt t="19257" x="4902200" y="2527300"/>
          <p14:tracePt t="19273" x="4902200" y="2554288"/>
          <p14:tracePt t="19541" x="4911725" y="2554288"/>
          <p14:tracePt t="19638" x="4929188" y="2554288"/>
          <p14:tracePt t="19645" x="4946650" y="2554288"/>
          <p14:tracePt t="19653" x="4956175" y="2554288"/>
          <p14:tracePt t="19662" x="4965700" y="2554288"/>
          <p14:tracePt t="19675" x="4973638" y="2562225"/>
          <p14:tracePt t="19702" x="4991100" y="2571750"/>
          <p14:tracePt t="19710" x="5000625" y="2581275"/>
          <p14:tracePt t="19725" x="5010150" y="2581275"/>
          <p14:tracePt t="19742" x="5045075" y="2608263"/>
          <p14:tracePt t="19758" x="5062538" y="2625725"/>
          <p14:tracePt t="19775" x="5081588" y="2625725"/>
          <p14:tracePt t="19846" x="5099050" y="2625725"/>
          <p14:tracePt t="19877" x="5108575" y="2625725"/>
          <p14:tracePt t="19886" x="5116513" y="2625725"/>
          <p14:tracePt t="19910" x="5126038" y="2625725"/>
          <p14:tracePt t="19926" x="5133975" y="2625725"/>
          <p14:tracePt t="19950" x="5143500" y="2625725"/>
          <p14:tracePt t="20094" x="5116513" y="2608263"/>
          <p14:tracePt t="20102" x="5099050" y="2608263"/>
          <p14:tracePt t="20111" x="5089525" y="2608263"/>
          <p14:tracePt t="20206" x="5081588" y="2608263"/>
          <p14:tracePt t="20374" x="5072063" y="2608263"/>
          <p14:tracePt t="20382" x="5062538" y="2608263"/>
          <p14:tracePt t="20390" x="5045075" y="2608263"/>
          <p14:tracePt t="20398" x="5037138" y="2608263"/>
          <p14:tracePt t="20414" x="5018088" y="2589213"/>
          <p14:tracePt t="20430" x="5000625" y="2589213"/>
          <p14:tracePt t="20444" x="4991100" y="2571750"/>
          <p14:tracePt t="20461" x="4973638" y="2554288"/>
          <p14:tracePt t="20462" x="4965700" y="2554288"/>
          <p14:tracePt t="20494" x="4956175" y="2554288"/>
          <p14:tracePt t="20591" x="4946650" y="2554288"/>
          <p14:tracePt t="20598" x="4946650" y="2562225"/>
          <p14:tracePt t="20606" x="4946650" y="2581275"/>
          <p14:tracePt t="20614" x="4946650" y="2598738"/>
          <p14:tracePt t="20628" x="4965700" y="2616200"/>
          <p14:tracePt t="20645" x="4983163" y="2633663"/>
          <p14:tracePt t="20646" x="5000625" y="2652713"/>
          <p14:tracePt t="20663" x="5018088" y="2670175"/>
          <p14:tracePt t="20679" x="5027613" y="2670175"/>
          <p14:tracePt t="20695" x="5037138" y="2670175"/>
          <p14:tracePt t="20718" x="5037138" y="2679700"/>
          <p14:tracePt t="20934" x="5037138" y="2670175"/>
          <p14:tracePt t="20942" x="5037138" y="2652713"/>
          <p14:tracePt t="20951" x="5018088" y="2625725"/>
          <p14:tracePt t="20963" x="5010150" y="2608263"/>
          <p14:tracePt t="20980" x="5000625" y="2562225"/>
          <p14:tracePt t="20996" x="4991100" y="2517775"/>
          <p14:tracePt t="21013" x="4991100" y="2490788"/>
          <p14:tracePt t="21014" x="4991100" y="2482850"/>
          <p14:tracePt t="21031" x="4983163" y="2455863"/>
          <p14:tracePt t="21047" x="4983163" y="2438400"/>
          <p14:tracePt t="21063" x="4983163" y="2428875"/>
          <p14:tracePt t="21182" x="4983163" y="2419350"/>
          <p14:tracePt t="21191" x="5010150" y="2428875"/>
          <p14:tracePt t="21198" x="5018088" y="2428875"/>
          <p14:tracePt t="21215" x="5037138" y="2465388"/>
          <p14:tracePt t="21233" x="5037138" y="2509838"/>
          <p14:tracePt t="21247" x="5054600" y="2571750"/>
          <p14:tracePt t="21264" x="5054600" y="2589213"/>
          <p14:tracePt t="21281" x="5054600" y="2608263"/>
          <p14:tracePt t="21431" x="5081588" y="2554288"/>
          <p14:tracePt t="21438" x="5126038" y="2482850"/>
          <p14:tracePt t="21448" x="5187950" y="2393950"/>
          <p14:tracePt t="21465" x="5286375" y="2241550"/>
          <p14:tracePt t="21482" x="5367338" y="2152650"/>
          <p14:tracePt t="21498" x="5438775" y="2054225"/>
          <p14:tracePt t="21515" x="5456238" y="2017713"/>
          <p14:tracePt t="21532" x="5456238" y="2009775"/>
          <p14:tracePt t="21549" x="5465763" y="2009775"/>
          <p14:tracePt t="21565" x="5465763" y="2000250"/>
          <p14:tracePt t="21582" x="5456238" y="1990725"/>
          <p14:tracePt t="21599" x="5419725" y="1990725"/>
          <p14:tracePt t="21616" x="5402263" y="1990725"/>
          <p14:tracePt t="21632" x="5394325" y="1990725"/>
          <p14:tracePt t="21766" x="5384800" y="1990725"/>
          <p14:tracePt t="21774" x="5375275" y="2027238"/>
          <p14:tracePt t="21783" x="5367338" y="2108200"/>
          <p14:tracePt t="21800" x="5330825" y="2438400"/>
          <p14:tracePt t="21816" x="5268913" y="2795588"/>
          <p14:tracePt t="21833" x="5241925" y="3071813"/>
          <p14:tracePt t="21850" x="5241925" y="3205163"/>
          <p14:tracePt t="21866" x="5241925" y="3214688"/>
          <p14:tracePt t="21918" x="5232400" y="3214688"/>
          <p14:tracePt t="21934" x="5214938" y="3214688"/>
          <p14:tracePt t="21942" x="5187950" y="3170238"/>
          <p14:tracePt t="21951" x="5133975" y="3116263"/>
          <p14:tracePt t="21967" x="5054600" y="3000375"/>
          <p14:tracePt t="21984" x="4956175" y="2901950"/>
          <p14:tracePt t="22001" x="4875213" y="2840038"/>
          <p14:tracePt t="22017" x="4822825" y="2803525"/>
          <p14:tracePt t="22034" x="4803775" y="2795588"/>
          <p14:tracePt t="22050" x="4795838" y="2795588"/>
          <p14:tracePt t="22174" x="4803775" y="2795588"/>
          <p14:tracePt t="22182" x="4840288" y="2840038"/>
          <p14:tracePt t="22191" x="4884738" y="2884488"/>
          <p14:tracePt t="22201" x="4929188" y="2965450"/>
          <p14:tracePt t="22218" x="4973638" y="3089275"/>
          <p14:tracePt t="22234" x="4991100" y="3152775"/>
          <p14:tracePt t="22251" x="5018088" y="3197225"/>
          <p14:tracePt t="22268" x="5018088" y="3205163"/>
          <p14:tracePt t="22284" x="5018088" y="3224213"/>
          <p14:tracePt t="22414" x="5018088" y="3205163"/>
          <p14:tracePt t="22422" x="5018088" y="3170238"/>
          <p14:tracePt t="22431" x="5027613" y="3133725"/>
          <p14:tracePt t="22438" x="5045075" y="3116263"/>
          <p14:tracePt t="22454" x="5054600" y="3089275"/>
          <p14:tracePt t="22469" x="5062538" y="3071813"/>
          <p14:tracePt t="22485" x="5072063" y="3054350"/>
          <p14:tracePt t="22502" x="5126038" y="2982913"/>
          <p14:tracePt t="22519" x="5197475" y="2884488"/>
          <p14:tracePt t="22536" x="5268913" y="2786063"/>
          <p14:tracePt t="22552" x="5348288" y="2679700"/>
          <p14:tracePt t="22569" x="5411788" y="2608263"/>
          <p14:tracePt t="22586" x="5438775" y="2562225"/>
          <p14:tracePt t="22603" x="5456238" y="2517775"/>
          <p14:tracePt t="22622" x="5456238" y="2509838"/>
          <p14:tracePt t="22654" x="5456238" y="2500313"/>
          <p14:tracePt t="22686" x="5446713" y="2500313"/>
          <p14:tracePt t="22806" x="5429250" y="2500313"/>
          <p14:tracePt t="22831" x="5419725" y="2500313"/>
          <p14:tracePt t="22839" x="5384800" y="2544763"/>
          <p14:tracePt t="22846" x="5375275" y="2581275"/>
          <p14:tracePt t="22855" x="5348288" y="2652713"/>
          <p14:tracePt t="22870" x="5295900" y="2751138"/>
          <p14:tracePt t="22887" x="5259388" y="3000375"/>
          <p14:tracePt t="22904" x="5214938" y="3125788"/>
          <p14:tracePt t="22921" x="5187950" y="3197225"/>
          <p14:tracePt t="22937" x="5180013" y="3224213"/>
          <p14:tracePt t="22954" x="5180013" y="3251200"/>
          <p14:tracePt t="23031" x="5170488" y="3251200"/>
          <p14:tracePt t="23039" x="5160963" y="3251200"/>
          <p14:tracePt t="23047" x="5133975" y="3251200"/>
          <p14:tracePt t="23055" x="5099050" y="3241675"/>
          <p14:tracePt t="23071" x="5081588" y="3232150"/>
          <p14:tracePt t="23088" x="5045075" y="3197225"/>
          <p14:tracePt t="23104" x="5037138" y="3179763"/>
          <p14:tracePt t="23122" x="5027613" y="3170238"/>
          <p14:tracePt t="23191" x="5010150" y="3160713"/>
          <p14:tracePt t="23319" x="5000625" y="3160713"/>
          <p14:tracePt t="23431" x="5000625" y="3170238"/>
          <p14:tracePt t="23439" x="5010150" y="3179763"/>
          <p14:tracePt t="23447" x="5018088" y="3179763"/>
          <p14:tracePt t="23463" x="5027613" y="3179763"/>
          <p14:tracePt t="23479" x="5037138" y="3179763"/>
          <p14:tracePt t="23495" x="5045075" y="3179763"/>
          <p14:tracePt t="23506" x="5045075" y="3187700"/>
          <p14:tracePt t="23543" x="5045075" y="3197225"/>
          <p14:tracePt t="23639" x="5054600" y="3197225"/>
          <p14:tracePt t="23671" x="5062538" y="3205163"/>
          <p14:tracePt t="23807" x="5062538" y="3214688"/>
          <p14:tracePt t="24423" x="5054600" y="3214688"/>
          <p14:tracePt t="24479" x="5045075" y="3205163"/>
          <p14:tracePt t="24495" x="5027613" y="3187700"/>
          <p14:tracePt t="24503" x="5027613" y="3170238"/>
          <p14:tracePt t="24512" x="5018088" y="3143250"/>
          <p14:tracePt t="24663" x="5010150" y="3143250"/>
          <p14:tracePt t="24679" x="5010150" y="3133725"/>
          <p14:tracePt t="24687" x="4991100" y="3125788"/>
          <p14:tracePt t="24695" x="4973638" y="3089275"/>
          <p14:tracePt t="24711" x="4956175" y="3062288"/>
          <p14:tracePt t="24728" x="4911725" y="2946400"/>
          <p14:tracePt t="24744" x="4884738" y="2901950"/>
          <p14:tracePt t="24761" x="4867275" y="2840038"/>
          <p14:tracePt t="24777" x="4857750" y="2822575"/>
          <p14:tracePt t="24794" x="4848225" y="2795588"/>
          <p14:tracePt t="24811" x="4840288" y="2786063"/>
          <p14:tracePt t="24879" x="4857750" y="2795588"/>
          <p14:tracePt t="24887" x="4911725" y="2822575"/>
          <p14:tracePt t="24895" x="4956175" y="2847975"/>
          <p14:tracePt t="24911" x="5010150" y="2884488"/>
          <p14:tracePt t="24928" x="5081588" y="2919413"/>
          <p14:tracePt t="24975" x="5089525" y="2919413"/>
          <p14:tracePt t="24983" x="5099050" y="2919413"/>
          <p14:tracePt t="24995" x="5143500" y="2919413"/>
          <p14:tracePt t="25012" x="5419725" y="2955925"/>
          <p14:tracePt t="25028" x="5634038" y="2982913"/>
          <p14:tracePt t="25045" x="5776913" y="3009900"/>
          <p14:tracePt t="25062" x="5813425" y="3009900"/>
          <p14:tracePt t="25119" x="5795963" y="3009900"/>
          <p14:tracePt t="25127" x="5732463" y="2990850"/>
          <p14:tracePt t="25135" x="5670550" y="2946400"/>
          <p14:tracePt t="25145" x="5616575" y="2901950"/>
          <p14:tracePt t="25162" x="5510213" y="2822575"/>
          <p14:tracePt t="25179" x="5510213" y="2795588"/>
          <p14:tracePt t="25196" x="5510213" y="2776538"/>
          <p14:tracePt t="25212" x="5527675" y="2705100"/>
          <p14:tracePt t="25229" x="5562600" y="2660650"/>
          <p14:tracePt t="25246" x="5572125" y="2633663"/>
          <p14:tracePt t="25295" x="5572125" y="2616200"/>
          <p14:tracePt t="25303" x="5537200" y="2598738"/>
          <p14:tracePt t="25314" x="5527675" y="2598738"/>
          <p14:tracePt t="25330" x="5518150" y="2598738"/>
          <p14:tracePt t="25399" x="5510213" y="2589213"/>
          <p14:tracePt t="25407" x="5491163" y="2581275"/>
          <p14:tracePt t="25415" x="5473700" y="2562225"/>
          <p14:tracePt t="25430" x="5465763" y="2554288"/>
          <p14:tracePt t="25447" x="5446713" y="2536825"/>
          <p14:tracePt t="25447" x="5429250" y="2517775"/>
          <p14:tracePt t="25464" x="5419725" y="2490788"/>
          <p14:tracePt t="25480" x="5402263" y="2455863"/>
          <p14:tracePt t="25497" x="5394325" y="2411413"/>
          <p14:tracePt t="25514" x="5384800" y="2401888"/>
          <p14:tracePt t="25530" x="5375275" y="2393950"/>
          <p14:tracePt t="25759" x="5384800" y="2393950"/>
          <p14:tracePt t="25880" x="5384800" y="2401888"/>
          <p14:tracePt t="25903" x="5394325" y="2411413"/>
          <p14:tracePt t="25912" x="5411788" y="2411413"/>
          <p14:tracePt t="25919" x="5456238" y="2419350"/>
          <p14:tracePt t="25931" x="5483225" y="2419350"/>
          <p14:tracePt t="25949" x="5572125" y="2438400"/>
          <p14:tracePt t="25965" x="5616575" y="2446338"/>
          <p14:tracePt t="25982" x="5688013" y="2455863"/>
          <p14:tracePt t="25999" x="5741988" y="2455863"/>
          <p14:tracePt t="26000" x="5768975" y="2465388"/>
          <p14:tracePt t="26016" x="5822950" y="2465388"/>
          <p14:tracePt t="26032" x="5848350" y="2473325"/>
          <p14:tracePt t="26049" x="6224588" y="2517775"/>
          <p14:tracePt t="26066" x="6554788" y="2581275"/>
          <p14:tracePt t="26083" x="6858000" y="2581275"/>
          <p14:tracePt t="26099" x="7054850" y="2589213"/>
          <p14:tracePt t="26116" x="7134225" y="2598738"/>
          <p14:tracePt t="26192" x="7134225" y="2608263"/>
          <p14:tracePt t="26200" x="7126288" y="2616200"/>
          <p14:tracePt t="26208" x="7089775" y="2625725"/>
          <p14:tracePt t="26216" x="7072313" y="2625725"/>
          <p14:tracePt t="26233" x="6983413" y="2643188"/>
          <p14:tracePt t="26250" x="6902450" y="2643188"/>
          <p14:tracePt t="26266" x="6599238" y="2643188"/>
          <p14:tracePt t="26283" x="6375400" y="2616200"/>
          <p14:tracePt t="26300" x="6134100" y="2581275"/>
          <p14:tracePt t="26317" x="5911850" y="2554288"/>
          <p14:tracePt t="26333" x="5715000" y="2536825"/>
          <p14:tracePt t="26350" x="5589588" y="2536825"/>
          <p14:tracePt t="26367" x="5545138" y="2536825"/>
          <p14:tracePt t="26368" x="5527675" y="2536825"/>
          <p14:tracePt t="26384" x="5491163" y="2536825"/>
          <p14:tracePt t="26401" x="5483225" y="2536825"/>
          <p14:tracePt t="26439" x="5473700" y="2536825"/>
          <p14:tracePt t="26472" x="5465763" y="2536825"/>
          <p14:tracePt t="26479" x="5456238" y="2536825"/>
          <p14:tracePt t="26488" x="5438775" y="2536825"/>
          <p14:tracePt t="26501" x="5429250" y="2536825"/>
          <p14:tracePt t="26517" x="5402263" y="2536825"/>
          <p14:tracePt t="26534" x="5394325" y="2536825"/>
          <p14:tracePt t="26551" x="5384800" y="2536825"/>
          <p14:tracePt t="26648" x="5429250" y="2536825"/>
          <p14:tracePt t="26656" x="5545138" y="2536825"/>
          <p14:tracePt t="26664" x="5697538" y="2536825"/>
          <p14:tracePt t="26672" x="5875338" y="2536825"/>
          <p14:tracePt t="26685" x="6099175" y="2536825"/>
          <p14:tracePt t="26702" x="6545263" y="2536825"/>
          <p14:tracePt t="26718" x="6946900" y="2536825"/>
          <p14:tracePt t="26735" x="7232650" y="2536825"/>
          <p14:tracePt t="26736" x="7331075" y="2536825"/>
          <p14:tracePt t="26752" x="7439025" y="2536825"/>
          <p14:tracePt t="26768" x="7446963" y="2536825"/>
          <p14:tracePt t="26840" x="7429500" y="2536825"/>
          <p14:tracePt t="26848" x="7402513" y="2536825"/>
          <p14:tracePt t="26856" x="7358063" y="2536825"/>
          <p14:tracePt t="26869" x="7304088" y="2536825"/>
          <p14:tracePt t="26885" x="7251700" y="2544763"/>
          <p14:tracePt t="26903" x="7232650" y="2554288"/>
          <p14:tracePt t="26919" x="7224713" y="2554288"/>
          <p14:tracePt t="26920" x="7215188" y="2554288"/>
          <p14:tracePt t="26953" x="7205663" y="2554288"/>
          <p14:tracePt t="26992" x="7197725" y="2554288"/>
          <p14:tracePt t="27000" x="7188200" y="2554288"/>
          <p14:tracePt t="27008" x="7180263" y="2554288"/>
          <p14:tracePt t="27024" x="7161213" y="2554288"/>
          <p14:tracePt t="27048" x="7153275" y="2554288"/>
          <p14:tracePt t="27064" x="7143750" y="2554288"/>
          <p14:tracePt t="27072" x="7134225" y="2554288"/>
          <p14:tracePt t="27088" x="7126288" y="2554288"/>
          <p14:tracePt t="27104" x="7116763" y="2554288"/>
          <p14:tracePt t="27137" x="7108825" y="2554288"/>
          <p14:tracePt t="28904" x="7099300" y="2554288"/>
          <p14:tracePt t="28912" x="7081838" y="2554288"/>
          <p14:tracePt t="28920" x="7072313" y="2554288"/>
          <p14:tracePt t="28929" x="7062788" y="2554288"/>
          <p14:tracePt t="29825" x="7072313" y="2554288"/>
          <p14:tracePt t="29833" x="7081838" y="2554288"/>
          <p14:tracePt t="29841" x="7089775" y="2554288"/>
          <p14:tracePt t="29849" x="7089775" y="2536825"/>
          <p14:tracePt t="29864" x="7089775" y="2527300"/>
          <p14:tracePt t="29880" x="7089775" y="2446338"/>
          <p14:tracePt t="29881" x="7062788" y="2411413"/>
          <p14:tracePt t="29897" x="6965950" y="2393950"/>
          <p14:tracePt t="29914" x="6848475" y="2347913"/>
          <p14:tracePt t="29930" x="6759575" y="2322513"/>
          <p14:tracePt t="29947" x="6581775" y="2276475"/>
          <p14:tracePt t="29964" x="6197600" y="2133600"/>
          <p14:tracePt t="29981" x="5653088" y="1901825"/>
          <p14:tracePt t="29997" x="5099050" y="1704975"/>
          <p14:tracePt t="30015" x="4625975" y="1571625"/>
          <p14:tracePt t="30031" x="4419600" y="1517650"/>
          <p14:tracePt t="30048" x="4160838" y="1428750"/>
          <p14:tracePt t="30064" x="3857625" y="1285875"/>
          <p14:tracePt t="30065" x="3759200" y="1250950"/>
          <p14:tracePt t="30081" x="3608388" y="1214438"/>
          <p14:tracePt t="30097" x="3482975" y="1196975"/>
          <p14:tracePt t="30114" x="3340100" y="1187450"/>
          <p14:tracePt t="30131" x="3214688" y="1160463"/>
          <p14:tracePt t="30148" x="3062288" y="1133475"/>
          <p14:tracePt t="30165" x="2874963" y="1071563"/>
          <p14:tracePt t="30181" x="2660650" y="990600"/>
          <p14:tracePt t="30198" x="2490788" y="946150"/>
          <p14:tracePt t="30215" x="2419350" y="938213"/>
          <p14:tracePt t="30232" x="2374900" y="938213"/>
          <p14:tracePt t="30248" x="2347913" y="938213"/>
          <p14:tracePt t="30249" x="2312988" y="938213"/>
          <p14:tracePt t="30265" x="2259013" y="946150"/>
          <p14:tracePt t="30282" x="2179638" y="990600"/>
          <p14:tracePt t="30298" x="2071688" y="1062038"/>
          <p14:tracePt t="30316" x="1803400" y="1187450"/>
          <p14:tracePt t="30332" x="1643063" y="1295400"/>
          <p14:tracePt t="30349" x="1438275" y="1401763"/>
          <p14:tracePt t="30365" x="1250950" y="1509713"/>
          <p14:tracePt t="30382" x="1108075" y="1562100"/>
          <p14:tracePt t="30399" x="1071563" y="1598613"/>
          <p14:tracePt t="30403" x="1054100" y="1625600"/>
          <p14:tracePt t="30415" x="1044575" y="1633538"/>
          <p14:tracePt t="30433" x="1027113" y="1697038"/>
          <p14:tracePt t="30436" x="1017588" y="1741488"/>
          <p14:tracePt t="30451" x="1000125" y="1830388"/>
          <p14:tracePt t="30468" x="955675" y="1928813"/>
          <p14:tracePt t="30483" x="874713" y="2116138"/>
          <p14:tracePt t="30499" x="822325" y="2224088"/>
          <p14:tracePt t="30516" x="776288" y="2330450"/>
          <p14:tracePt t="30533" x="768350" y="2419350"/>
          <p14:tracePt t="30549" x="768350" y="2509838"/>
          <p14:tracePt t="30566" x="822325" y="2616200"/>
          <p14:tracePt t="30583" x="911225" y="2714625"/>
          <p14:tracePt t="30599" x="1081088" y="2830513"/>
          <p14:tracePt t="30616" x="1285875" y="2928938"/>
          <p14:tracePt t="30633" x="1527175" y="3036888"/>
          <p14:tracePt t="30650" x="1911350" y="3179763"/>
          <p14:tracePt t="30666" x="2125663" y="3241675"/>
          <p14:tracePt t="30683" x="2241550" y="3268663"/>
          <p14:tracePt t="30700" x="2295525" y="3286125"/>
          <p14:tracePt t="30717" x="2339975" y="3286125"/>
          <p14:tracePt t="30734" x="2366963" y="3286125"/>
          <p14:tracePt t="30750" x="2411413" y="3286125"/>
          <p14:tracePt t="30767" x="2490788" y="3286125"/>
          <p14:tracePt t="30784" x="2679700" y="3259138"/>
          <p14:tracePt t="30801" x="2813050" y="3160713"/>
          <p14:tracePt t="30801" x="2867025" y="3108325"/>
          <p14:tracePt t="30818" x="2973388" y="2973388"/>
          <p14:tracePt t="30836" x="3062288" y="2847975"/>
          <p14:tracePt t="30851" x="3125788" y="2732088"/>
          <p14:tracePt t="30867" x="3170238" y="2625725"/>
          <p14:tracePt t="30884" x="3179763" y="2536825"/>
          <p14:tracePt t="30901" x="3179763" y="2455863"/>
          <p14:tracePt t="30917" x="3081338" y="2312988"/>
          <p14:tracePt t="30935" x="2938463" y="2179638"/>
          <p14:tracePt t="30951" x="2768600" y="2009775"/>
          <p14:tracePt t="30968" x="2581275" y="1857375"/>
          <p14:tracePt t="30985" x="2295525" y="1697038"/>
          <p14:tracePt t="31002" x="2081213" y="1598613"/>
          <p14:tracePt t="31020" x="1919288" y="1527175"/>
          <p14:tracePt t="31035" x="1758950" y="1455738"/>
          <p14:tracePt t="31052" x="1633538" y="1438275"/>
          <p14:tracePt t="31068" x="1527175" y="1428750"/>
          <p14:tracePt t="31085" x="1384300" y="1428750"/>
          <p14:tracePt t="31102" x="1204913" y="1527175"/>
          <p14:tracePt t="31118" x="1044575" y="1704975"/>
          <p14:tracePt t="31134" x="884238" y="1928813"/>
          <p14:tracePt t="31139" x="822325" y="2044700"/>
          <p14:tracePt t="31151" x="768350" y="2160588"/>
          <p14:tracePt t="31168" x="696913" y="2393950"/>
          <p14:tracePt t="31171" x="679450" y="2517775"/>
          <p14:tracePt t="31185" x="679450" y="2625725"/>
          <p14:tracePt t="31185" x="679450" y="2724150"/>
          <p14:tracePt t="31202" x="768350" y="2982913"/>
          <p14:tracePt t="31218" x="1027113" y="3286125"/>
          <p14:tracePt t="31235" x="1419225" y="3536950"/>
          <p14:tracePt t="31252" x="1938338" y="3751263"/>
          <p14:tracePt t="31269" x="2366963" y="3830638"/>
          <p14:tracePt t="31286" x="2598738" y="3884613"/>
          <p14:tracePt t="31302" x="2768600" y="3884613"/>
          <p14:tracePt t="31320" x="2965450" y="3822700"/>
          <p14:tracePt t="31336" x="3160713" y="3679825"/>
          <p14:tracePt t="31352" x="3330575" y="3544888"/>
          <p14:tracePt t="31354" x="3419475" y="3490913"/>
          <p14:tracePt t="31369" x="3482975" y="3402013"/>
          <p14:tracePt t="31386" x="3554413" y="3295650"/>
          <p14:tracePt t="31403" x="3589338" y="3187700"/>
          <p14:tracePt t="31419" x="3616325" y="3081338"/>
          <p14:tracePt t="31436" x="3633788" y="3009900"/>
          <p14:tracePt t="31453" x="3705225" y="2911475"/>
          <p14:tracePt t="31470" x="3813175" y="2830513"/>
          <p14:tracePt t="31487" x="3884613" y="2776538"/>
          <p14:tracePt t="31503" x="3919538" y="2759075"/>
          <p14:tracePt t="31520" x="3929063" y="2759075"/>
          <p14:tracePt t="31537" x="3929063" y="2751138"/>
          <p14:tracePt t="31553" x="3929063" y="2741613"/>
          <p14:tracePt t="31570" x="3919538" y="2697163"/>
          <p14:tracePt t="31587" x="3867150" y="2687638"/>
          <p14:tracePt t="31605" x="3776663" y="2687638"/>
          <p14:tracePt t="31620" x="3697288" y="2687638"/>
          <p14:tracePt t="31636" x="3616325" y="2687638"/>
          <p14:tracePt t="31654" x="3589338" y="2687638"/>
          <p14:tracePt t="31929" x="3581400" y="2687638"/>
          <p14:tracePt t="32009" x="3581400" y="2697163"/>
          <p14:tracePt t="32033" x="3571875" y="2705100"/>
          <p14:tracePt t="32081" x="3571875" y="2714625"/>
          <p14:tracePt t="32097" x="3571875" y="2724150"/>
          <p14:tracePt t="32121" x="3581400" y="2724150"/>
          <p14:tracePt t="32145" x="3589338" y="2724150"/>
          <p14:tracePt t="32361" x="3598863" y="2724150"/>
          <p14:tracePt t="32385" x="3598863" y="2732088"/>
          <p14:tracePt t="32394" x="3598863" y="2741613"/>
          <p14:tracePt t="32417" x="3608388" y="2741613"/>
          <p14:tracePt t="32442" x="3616325" y="2751138"/>
          <p14:tracePt t="32458" x="3625850" y="2751138"/>
          <p14:tracePt t="32546" x="3633788" y="2751138"/>
          <p14:tracePt t="32626" x="3643313" y="2751138"/>
          <p14:tracePt t="32642" x="3652838" y="2751138"/>
          <p14:tracePt t="32666" x="3660775" y="2768600"/>
          <p14:tracePt t="32930" x="3670300" y="2768600"/>
          <p14:tracePt t="32946" x="3732213" y="2768600"/>
          <p14:tracePt t="32954" x="3822700" y="2768600"/>
          <p14:tracePt t="32962" x="3990975" y="2768600"/>
          <p14:tracePt t="32975" x="4170363" y="2768600"/>
          <p14:tracePt t="32992" x="4545013" y="2724150"/>
          <p14:tracePt t="33009" x="4732338" y="2660650"/>
          <p14:tracePt t="33010" x="4786313" y="2633663"/>
          <p14:tracePt t="33026" x="4830763" y="2616200"/>
          <p14:tracePt t="33042" x="4867275" y="2608263"/>
          <p14:tracePt t="33059" x="4894263" y="2608263"/>
          <p14:tracePt t="33090" x="4902200" y="2608263"/>
          <p14:tracePt t="33098" x="4911725" y="2608263"/>
          <p14:tracePt t="33109" x="4929188" y="2608263"/>
          <p14:tracePt t="33126" x="5010150" y="2608263"/>
          <p14:tracePt t="33143" x="5170488" y="2608263"/>
          <p14:tracePt t="33160" x="5241925" y="2608263"/>
          <p14:tracePt t="33176" x="5268913" y="2616200"/>
          <p14:tracePt t="33192" x="5276850" y="2616200"/>
          <p14:tracePt t="33210" x="5340350" y="2616200"/>
          <p14:tracePt t="33227" x="5375275" y="2616200"/>
          <p14:tracePt t="33243" x="5419725" y="2616200"/>
          <p14:tracePt t="33330" x="5411788" y="2616200"/>
          <p14:tracePt t="33338" x="5394325" y="2616200"/>
          <p14:tracePt t="33346" x="5375275" y="2616200"/>
          <p14:tracePt t="33386" x="5375275" y="2625725"/>
          <p14:tracePt t="33474" x="5375275" y="2633663"/>
          <p14:tracePt t="33546" x="5375275" y="2643188"/>
          <p14:tracePt t="33554" x="5375275" y="2652713"/>
          <p14:tracePt t="33586" x="5375275" y="2660650"/>
          <p14:tracePt t="33595" x="5375275" y="2670175"/>
          <p14:tracePt t="33602" x="5375275" y="2697163"/>
          <p14:tracePt t="33611" x="5375275" y="2732088"/>
          <p14:tracePt t="33628" x="5375275" y="2813050"/>
          <p14:tracePt t="33645" x="5402263" y="2919413"/>
          <p14:tracePt t="33661" x="5419725" y="2955925"/>
          <p14:tracePt t="33678" x="5419725" y="2973388"/>
          <p14:tracePt t="33694" x="5419725" y="2990850"/>
          <p14:tracePt t="33794" x="5402263" y="2982913"/>
          <p14:tracePt t="33802" x="5384800" y="2982913"/>
          <p14:tracePt t="33812" x="5367338" y="2965450"/>
          <p14:tracePt t="33829" x="5330825" y="2938463"/>
          <p14:tracePt t="33846" x="5295900" y="2894013"/>
          <p14:tracePt t="33862" x="5276850" y="2822575"/>
          <p14:tracePt t="33879" x="5259388" y="2741613"/>
          <p14:tracePt t="33896" x="5259388" y="2679700"/>
          <p14:tracePt t="33912" x="5259388" y="2633663"/>
          <p14:tracePt t="33929" x="5259388" y="2625725"/>
          <p14:tracePt t="33946" x="5259388" y="2608263"/>
          <p14:tracePt t="34010" x="5276850" y="2608263"/>
          <p14:tracePt t="34018" x="5295900" y="2625725"/>
          <p14:tracePt t="34029" x="5303838" y="2633663"/>
          <p14:tracePt t="34046" x="5340350" y="2679700"/>
          <p14:tracePt t="34063" x="5340350" y="2705100"/>
          <p14:tracePt t="34079" x="5340350" y="2732088"/>
          <p14:tracePt t="34362" x="5340350" y="2741613"/>
          <p14:tracePt t="34386" x="5340350" y="2751138"/>
          <p14:tracePt t="34466" x="5330825" y="2751138"/>
          <p14:tracePt t="34554" x="5322888" y="2751138"/>
          <p14:tracePt t="34586" x="5313363" y="2751138"/>
          <p14:tracePt t="34714" x="5295900" y="2751138"/>
          <p14:tracePt t="34746" x="5286375" y="2751138"/>
          <p14:tracePt t="34762" x="5276850" y="2751138"/>
          <p14:tracePt t="34818" x="5268913" y="2751138"/>
          <p14:tracePt t="34842" x="5251450" y="2751138"/>
          <p14:tracePt t="35298" x="5251450" y="2741613"/>
          <p14:tracePt t="35338" x="5251450" y="2724150"/>
          <p14:tracePt t="35346" x="5241925" y="2714625"/>
          <p14:tracePt t="35355" x="5241925" y="2705100"/>
          <p14:tracePt t="35368" x="5241925" y="2697163"/>
          <p14:tracePt t="35385" x="5232400" y="2687638"/>
          <p14:tracePt t="35506" x="5232400" y="2679700"/>
          <p14:tracePt t="35515" x="5224463" y="2679700"/>
          <p14:tracePt t="35539" x="5214938" y="2679700"/>
          <p14:tracePt t="35547" x="5205413" y="2679700"/>
          <p14:tracePt t="35555" x="5197475" y="2679700"/>
          <p14:tracePt t="35568" x="5187950" y="2679700"/>
          <p14:tracePt t="35585" x="5180013" y="2679700"/>
          <p14:tracePt t="35627" x="5170488" y="2679700"/>
          <p14:tracePt t="35659" x="5170488" y="2687638"/>
          <p14:tracePt t="38403" x="5170488" y="2705100"/>
          <p14:tracePt t="41204" x="5170488" y="2714625"/>
          <p14:tracePt t="41212" x="5197475" y="2724150"/>
          <p14:tracePt t="41223" x="5251450" y="2751138"/>
          <p14:tracePt t="41240" x="5286375" y="2759075"/>
          <p14:tracePt t="41257" x="5303838" y="2759075"/>
          <p14:tracePt t="41273" x="5313363" y="2768600"/>
          <p14:tracePt t="41290" x="5322888" y="2776538"/>
          <p14:tracePt t="41316" x="5322888" y="2786063"/>
          <p14:tracePt t="41428" x="5286375" y="2786063"/>
          <p14:tracePt t="41437" x="5187950" y="2768600"/>
          <p14:tracePt t="41444" x="5081588" y="2741613"/>
          <p14:tracePt t="41458" x="4983163" y="2697163"/>
          <p14:tracePt t="41474" x="4768850" y="2633663"/>
          <p14:tracePt t="41491" x="4554538" y="2554288"/>
          <p14:tracePt t="41508" x="4179888" y="2438400"/>
          <p14:tracePt t="41509" x="3956050" y="2384425"/>
          <p14:tracePt t="41525" x="3500438" y="2224088"/>
          <p14:tracePt t="41541" x="3179763" y="2143125"/>
          <p14:tracePt t="41558" x="2955925" y="2108200"/>
          <p14:tracePt t="41574" x="2786063" y="2089150"/>
          <p14:tracePt t="41591" x="2589213" y="2089150"/>
          <p14:tracePt t="41609" x="2455863" y="2089150"/>
          <p14:tracePt t="41625" x="2401888" y="2108200"/>
          <p14:tracePt t="41641" x="2357438" y="2108200"/>
          <p14:tracePt t="41658" x="2276475" y="2143125"/>
          <p14:tracePt t="41675" x="1990725" y="2224088"/>
          <p14:tracePt t="41679" x="1822450" y="2268538"/>
          <p14:tracePt t="41692" x="1616075" y="2286000"/>
          <p14:tracePt t="41711" x="1108075" y="2357438"/>
          <p14:tracePt t="41727" x="946150" y="2357438"/>
          <p14:tracePt t="41742" x="928688" y="2357438"/>
          <p14:tracePt t="41806" x="946150" y="2357438"/>
          <p14:tracePt t="41822" x="965200" y="2357438"/>
          <p14:tracePt t="41847" x="973138" y="2357438"/>
          <p14:tracePt t="41862" x="990600" y="2357438"/>
          <p14:tracePt t="41870" x="1017588" y="2357438"/>
          <p14:tracePt t="41878" x="1062038" y="2357438"/>
          <p14:tracePt t="41894" x="1285875" y="2357438"/>
          <p14:tracePt t="41911" x="1428750" y="2374900"/>
          <p14:tracePt t="41929" x="1643063" y="2419350"/>
          <p14:tracePt t="41943" x="1965325" y="2446338"/>
          <p14:tracePt t="41960" x="2411413" y="2517775"/>
          <p14:tracePt t="41976" x="2759075" y="2517775"/>
          <p14:tracePt t="41992" x="2973388" y="2517775"/>
          <p14:tracePt t="42009" x="3081338" y="2517775"/>
          <p14:tracePt t="42026" x="3133725" y="2517775"/>
          <p14:tracePt t="42043" x="3152775" y="2517775"/>
          <p14:tracePt t="42061" x="3197225" y="2509838"/>
          <p14:tracePt t="42077" x="3259138" y="2509838"/>
          <p14:tracePt t="42094" x="4268788" y="2411413"/>
          <p14:tracePt t="42110" x="4991100" y="2303463"/>
          <p14:tracePt t="42127" x="5375275" y="2232025"/>
          <p14:tracePt t="42143" x="5456238" y="2232025"/>
          <p14:tracePt t="42165" x="5456238" y="2224088"/>
          <p14:tracePt t="42177" x="5438775" y="2214563"/>
          <p14:tracePt t="42194" x="5232400" y="2205038"/>
          <p14:tracePt t="42210" x="4911725" y="2205038"/>
          <p14:tracePt t="42227" x="4660900" y="2205038"/>
          <p14:tracePt t="42244" x="4562475" y="2295525"/>
          <p14:tracePt t="42245" x="4562475" y="2374900"/>
          <p14:tracePt t="42261" x="4670425" y="2714625"/>
          <p14:tracePt t="42278" x="4938713" y="3054350"/>
          <p14:tracePt t="42294" x="5143500" y="3259138"/>
          <p14:tracePt t="42311" x="5251450" y="3322638"/>
          <p14:tracePt t="42328" x="5268913" y="3322638"/>
          <p14:tracePt t="42344" x="5276850" y="3322638"/>
          <p14:tracePt t="42389" x="5268913" y="3313113"/>
          <p14:tracePt t="42397" x="5241925" y="3286125"/>
          <p14:tracePt t="42405" x="5232400" y="3268663"/>
          <p14:tracePt t="42413" x="5224463" y="3259138"/>
          <p14:tracePt t="42557" x="5214938" y="3241675"/>
          <p14:tracePt t="42565" x="5197475" y="3224213"/>
          <p14:tracePt t="42573" x="5160963" y="3197225"/>
          <p14:tracePt t="42581" x="5116513" y="3170238"/>
          <p14:tracePt t="42595" x="5081588" y="3152775"/>
          <p14:tracePt t="42612" x="5010150" y="3098800"/>
          <p14:tracePt t="42613" x="4991100" y="3081338"/>
          <p14:tracePt t="42629" x="4911725" y="3044825"/>
          <p14:tracePt t="42646" x="4813300" y="3009900"/>
          <p14:tracePt t="42662" x="4562475" y="2955925"/>
          <p14:tracePt t="42679" x="4375150" y="2928938"/>
          <p14:tracePt t="42695" x="4179888" y="2894013"/>
          <p14:tracePt t="42712" x="4017963" y="2867025"/>
          <p14:tracePt t="42729" x="3867150" y="2847975"/>
          <p14:tracePt t="42746" x="3741738" y="2830513"/>
          <p14:tracePt t="42762" x="3625850" y="2813050"/>
          <p14:tracePt t="42779" x="3527425" y="2795588"/>
          <p14:tracePt t="42796" x="3455988" y="2786063"/>
          <p14:tracePt t="42813" x="3429000" y="2786063"/>
          <p14:tracePt t="42830" x="3411538" y="2776538"/>
          <p14:tracePt t="42933" x="3465513" y="2776538"/>
          <p14:tracePt t="42941" x="3571875" y="2776538"/>
          <p14:tracePt t="42949" x="3697288" y="2776538"/>
          <p14:tracePt t="42963" x="3795713" y="2776538"/>
          <p14:tracePt t="42980" x="3965575" y="2776538"/>
          <p14:tracePt t="42981" x="4010025" y="2776538"/>
          <p14:tracePt t="42997" x="4062413" y="2776538"/>
          <p14:tracePt t="43014" x="4170363" y="2751138"/>
          <p14:tracePt t="43030" x="4187825" y="2751138"/>
          <p14:tracePt t="43046" x="4205288" y="2732088"/>
          <p14:tracePt t="43064" x="4214813" y="2714625"/>
          <p14:tracePt t="43080" x="4232275" y="2687638"/>
          <p14:tracePt t="43098" x="4232275" y="2660650"/>
          <p14:tracePt t="43114" x="4232275" y="2643188"/>
          <p14:tracePt t="43149" x="4241800" y="2643188"/>
          <p14:tracePt t="43165" x="4259263" y="2643188"/>
          <p14:tracePt t="43173" x="4276725" y="2643188"/>
          <p14:tracePt t="43182" x="4357688" y="2670175"/>
          <p14:tracePt t="43198" x="4572000" y="2795588"/>
          <p14:tracePt t="43214" x="5000625" y="3000375"/>
          <p14:tracePt t="43231" x="5545138" y="3152775"/>
          <p14:tracePt t="43248" x="6054725" y="3241675"/>
          <p14:tracePt t="43264" x="6348413" y="3268663"/>
          <p14:tracePt t="43281" x="6562725" y="3259138"/>
          <p14:tracePt t="43298" x="6724650" y="3187700"/>
          <p14:tracePt t="43314" x="6759575" y="3143250"/>
          <p14:tracePt t="43331" x="6759575" y="3098800"/>
          <p14:tracePt t="43348" x="6732588" y="2973388"/>
          <p14:tracePt t="43364" x="6599238" y="2884488"/>
          <p14:tracePt t="43365" x="6537325" y="2857500"/>
          <p14:tracePt t="43382" x="6375400" y="2776538"/>
          <p14:tracePt t="43398" x="6269038" y="2751138"/>
          <p14:tracePt t="43415" x="6232525" y="2751138"/>
          <p14:tracePt t="43432" x="6205538" y="2732088"/>
          <p14:tracePt t="43449" x="6197600" y="2732088"/>
          <p14:tracePt t="43465" x="6180138" y="2732088"/>
          <p14:tracePt t="43482" x="6161088" y="2732088"/>
          <p14:tracePt t="43499" x="6143625" y="2732088"/>
          <p14:tracePt t="43515" x="6126163" y="2732088"/>
          <p14:tracePt t="43532" x="6108700" y="2741613"/>
          <p14:tracePt t="43549" x="6089650" y="2759075"/>
          <p14:tracePt t="43549" x="6089650" y="2768600"/>
          <p14:tracePt t="43566" x="6081713" y="2786063"/>
          <p14:tracePt t="43582" x="6062663" y="2803525"/>
          <p14:tracePt t="43599" x="6045200" y="2840038"/>
          <p14:tracePt t="43616" x="6027738" y="2857500"/>
          <p14:tracePt t="43918" x="6018213" y="2857500"/>
          <p14:tracePt t="43957" x="6010275" y="2857500"/>
          <p14:tracePt t="43989" x="6000750" y="2857500"/>
          <p14:tracePt t="44029" x="5991225" y="2857500"/>
          <p14:tracePt t="44045" x="5983288" y="2857500"/>
          <p14:tracePt t="44061" x="5983288" y="2847975"/>
          <p14:tracePt t="44069" x="5973763" y="2840038"/>
          <p14:tracePt t="44077" x="5965825" y="2840038"/>
          <p14:tracePt t="44221" x="5956300" y="2840038"/>
          <p14:tracePt t="44413" x="5938838" y="2822575"/>
          <p14:tracePt t="44453" x="5929313" y="2813050"/>
          <p14:tracePt t="44525" x="5919788" y="2803525"/>
          <p14:tracePt t="44661" x="5919788" y="2822575"/>
          <p14:tracePt t="44670" x="5919788" y="2830513"/>
          <p14:tracePt t="44677" x="5919788" y="2840038"/>
          <p14:tracePt t="44686" x="5919788" y="2867025"/>
          <p14:tracePt t="44703" x="5919788" y="2884488"/>
          <p14:tracePt t="44720" x="5919788" y="2894013"/>
          <p14:tracePt t="44925" x="5911850" y="2894013"/>
          <p14:tracePt t="48006" x="5902325" y="2894013"/>
          <p14:tracePt t="48022" x="5894388" y="2894013"/>
          <p14:tracePt t="48038" x="5884863" y="2894013"/>
          <p14:tracePt t="48839" x="5991225" y="2919413"/>
          <p14:tracePt t="48847" x="6153150" y="2955925"/>
          <p14:tracePt t="48855" x="6348413" y="2990850"/>
          <p14:tracePt t="48869" x="6500813" y="3036888"/>
          <p14:tracePt t="48886" x="6732588" y="3133725"/>
          <p14:tracePt t="48887" x="6823075" y="3170238"/>
          <p14:tracePt t="48903" x="6946900" y="3251200"/>
          <p14:tracePt t="48920" x="7099300" y="3340100"/>
          <p14:tracePt t="48936" x="7269163" y="3394075"/>
          <p14:tracePt t="48953" x="7296150" y="3394075"/>
          <p14:tracePt t="48970" x="7304088" y="3394075"/>
          <p14:tracePt t="48986" x="7313613" y="3394075"/>
          <p14:tracePt t="49003" x="7331075" y="3394075"/>
          <p14:tracePt t="49020" x="7331075" y="3340100"/>
          <p14:tracePt t="49036" x="7394575" y="3251200"/>
          <p14:tracePt t="49053" x="7473950" y="3152775"/>
          <p14:tracePt t="49070" x="7661275" y="2946400"/>
          <p14:tracePt t="49071" x="7724775" y="2901950"/>
          <p14:tracePt t="49087" x="8010525" y="2822575"/>
          <p14:tracePt t="49103" x="8537575" y="2759075"/>
          <p14:tracePt t="49120" x="8966200" y="2679700"/>
          <p14:tracePt t="49220" x="8840788" y="2303463"/>
          <p14:tracePt t="49237" x="8545513" y="2170113"/>
          <p14:tracePt t="49254" x="8375650" y="2071688"/>
          <p14:tracePt t="49271" x="8340725" y="2036763"/>
          <p14:tracePt t="49271" x="8340725" y="2027238"/>
          <p14:tracePt t="49288" x="8331200" y="1982788"/>
          <p14:tracePt t="49304" x="8313738" y="1946275"/>
          <p14:tracePt t="49321" x="8313738" y="1901825"/>
          <p14:tracePt t="49337" x="8277225" y="1847850"/>
          <p14:tracePt t="49354" x="8197850" y="1768475"/>
          <p14:tracePt t="49371" x="8116888" y="1724025"/>
          <p14:tracePt t="49387" x="7867650" y="1633538"/>
          <p14:tracePt t="49404" x="7661275" y="1581150"/>
          <p14:tracePt t="49421" x="7385050" y="1490663"/>
          <p14:tracePt t="49438" x="7108825" y="1419225"/>
          <p14:tracePt t="49455" x="6894513" y="1357313"/>
          <p14:tracePt t="49472" x="6867525" y="1347788"/>
          <p14:tracePt t="49488" x="6848475" y="1347788"/>
          <p14:tracePt t="49505" x="6823075" y="1339850"/>
          <p14:tracePt t="49521" x="6777038" y="1330325"/>
          <p14:tracePt t="49538" x="6732588" y="1322388"/>
          <p14:tracePt t="49555" x="6661150" y="1322388"/>
          <p14:tracePt t="49572" x="6537325" y="1322388"/>
          <p14:tracePt t="49588" x="6419850" y="1347788"/>
          <p14:tracePt t="49605" x="6276975" y="1411288"/>
          <p14:tracePt t="49622" x="6072188" y="1490663"/>
          <p14:tracePt t="49639" x="5776913" y="1625600"/>
          <p14:tracePt t="49655" x="5599113" y="1704975"/>
          <p14:tracePt t="49672" x="5491163" y="1768475"/>
          <p14:tracePt t="49689" x="5446713" y="1812925"/>
          <p14:tracePt t="49706" x="5402263" y="1866900"/>
          <p14:tracePt t="49723" x="5375275" y="1919288"/>
          <p14:tracePt t="49740" x="5348288" y="1973263"/>
          <p14:tracePt t="49755" x="5313363" y="2036763"/>
          <p14:tracePt t="49772" x="5303838" y="2098675"/>
          <p14:tracePt t="49789" x="5286375" y="2187575"/>
          <p14:tracePt t="49806" x="5259388" y="2366963"/>
          <p14:tracePt t="49807" x="5251450" y="2428875"/>
          <p14:tracePt t="49823" x="5205413" y="2589213"/>
          <p14:tracePt t="49839" x="5197475" y="2679700"/>
          <p14:tracePt t="49856" x="5160963" y="2901950"/>
          <p14:tracePt t="49873" x="5170488" y="3071813"/>
          <p14:tracePt t="49889" x="5232400" y="3232150"/>
          <p14:tracePt t="49906" x="5322888" y="3384550"/>
          <p14:tracePt t="49923" x="5438775" y="3544888"/>
          <p14:tracePt t="49940" x="5518150" y="3643313"/>
          <p14:tracePt t="49956" x="5589588" y="3741738"/>
          <p14:tracePt t="49973" x="5643563" y="3840163"/>
          <p14:tracePt t="49990" x="5697538" y="3946525"/>
          <p14:tracePt t="50007" x="5776913" y="4071938"/>
          <p14:tracePt t="50024" x="5875338" y="4179888"/>
          <p14:tracePt t="50041" x="5983288" y="4286250"/>
          <p14:tracePt t="50057" x="6116638" y="4375150"/>
          <p14:tracePt t="50073" x="6259513" y="4438650"/>
          <p14:tracePt t="50091" x="6375400" y="4473575"/>
          <p14:tracePt t="50107" x="6510338" y="4510088"/>
          <p14:tracePt t="50124" x="6616700" y="4518025"/>
          <p14:tracePt t="50141" x="6742113" y="4518025"/>
          <p14:tracePt t="50157" x="6867525" y="4518025"/>
          <p14:tracePt t="50174" x="7018338" y="4500563"/>
          <p14:tracePt t="50191" x="7286625" y="4348163"/>
          <p14:tracePt t="50208" x="7500938" y="4224338"/>
          <p14:tracePt t="50224" x="7751763" y="4081463"/>
          <p14:tracePt t="50242" x="7929563" y="3938588"/>
          <p14:tracePt t="50257" x="8081963" y="3813175"/>
          <p14:tracePt t="50274" x="8161338" y="3705225"/>
          <p14:tracePt t="50291" x="8205788" y="3608388"/>
          <p14:tracePt t="50307" x="8215313" y="3536950"/>
          <p14:tracePt t="50325" x="8215313" y="3446463"/>
          <p14:tracePt t="50342" x="8215313" y="3348038"/>
          <p14:tracePt t="50358" x="8215313" y="3232150"/>
          <p14:tracePt t="50361" x="8215313" y="3187700"/>
          <p14:tracePt t="50375" x="8215313" y="3108325"/>
          <p14:tracePt t="50376" x="8205788" y="3027363"/>
          <p14:tracePt t="50392" x="8153400" y="2847975"/>
          <p14:tracePt t="50408" x="8099425" y="2670175"/>
          <p14:tracePt t="50425" x="8010525" y="2500313"/>
          <p14:tracePt t="50441" x="7875588" y="2322513"/>
          <p14:tracePt t="50458" x="7661275" y="2081213"/>
          <p14:tracePt t="50475" x="7412038" y="1847850"/>
          <p14:tracePt t="50492" x="7072313" y="1633538"/>
          <p14:tracePt t="50509" x="6705600" y="1490663"/>
          <p14:tracePt t="50525" x="6456363" y="1419225"/>
          <p14:tracePt t="50542" x="6251575" y="1411288"/>
          <p14:tracePt t="50559" x="6018213" y="1393825"/>
          <p14:tracePt t="50560" x="5894388" y="1393825"/>
          <p14:tracePt t="50576" x="5626100" y="1393825"/>
          <p14:tracePt t="50592" x="5384800" y="1393825"/>
          <p14:tracePt t="50609" x="5197475" y="1428750"/>
          <p14:tracePt t="50626" x="5054600" y="1490663"/>
          <p14:tracePt t="50642" x="4983163" y="1536700"/>
          <p14:tracePt t="50659" x="4938713" y="1581150"/>
          <p14:tracePt t="50676" x="4919663" y="1633538"/>
          <p14:tracePt t="50693" x="4894263" y="1724025"/>
          <p14:tracePt t="50709" x="4894263" y="1982788"/>
          <p14:tracePt t="50726" x="4840288" y="2259013"/>
          <p14:tracePt t="50743" x="4786313" y="2633663"/>
          <p14:tracePt t="50744" x="4768850" y="2795588"/>
          <p14:tracePt t="50760" x="4732338" y="2990850"/>
          <p14:tracePt t="50776" x="4732338" y="3384550"/>
          <p14:tracePt t="50792" x="4732338" y="3598863"/>
          <p14:tracePt t="50809" x="4822825" y="3813175"/>
          <p14:tracePt t="50827" x="4983163" y="4000500"/>
          <p14:tracePt t="50843" x="5153025" y="4133850"/>
          <p14:tracePt t="50860" x="5348288" y="4224338"/>
          <p14:tracePt t="50877" x="5537200" y="4286250"/>
          <p14:tracePt t="50893" x="5705475" y="4330700"/>
          <p14:tracePt t="50911" x="5848350" y="4340225"/>
          <p14:tracePt t="50912" x="5973763" y="4367213"/>
          <p14:tracePt t="50927" x="6081713" y="4367213"/>
          <p14:tracePt t="50944" x="6581775" y="4367213"/>
          <p14:tracePt t="50961" x="7108825" y="4367213"/>
          <p14:tracePt t="50977" x="7483475" y="4322763"/>
          <p14:tracePt t="50994" x="7724775" y="4241800"/>
          <p14:tracePt t="51010" x="7867650" y="4170363"/>
          <p14:tracePt t="51027" x="7956550" y="4089400"/>
          <p14:tracePt t="51044" x="8001000" y="3973513"/>
          <p14:tracePt t="51061" x="8027988" y="3848100"/>
          <p14:tracePt t="51077" x="8054975" y="3732213"/>
          <p14:tracePt t="51094" x="8072438" y="3652838"/>
          <p14:tracePt t="51111" x="8081963" y="3562350"/>
          <p14:tracePt t="51112" x="8108950" y="3490913"/>
          <p14:tracePt t="51128" x="8108950" y="3394075"/>
          <p14:tracePt t="51144" x="8126413" y="3303588"/>
          <p14:tracePt t="51161" x="8134350" y="3214688"/>
          <p14:tracePt t="51178" x="8134350" y="3108325"/>
          <p14:tracePt t="51195" x="8081963" y="3009900"/>
          <p14:tracePt t="51211" x="7966075" y="2919413"/>
          <p14:tracePt t="51228" x="7742238" y="2874963"/>
          <p14:tracePt t="51245" x="7143750" y="2874963"/>
          <p14:tracePt t="51262" x="5867400" y="3036888"/>
          <p14:tracePt t="51278" x="4751388" y="3205163"/>
          <p14:tracePt t="51295" x="4044950" y="3419475"/>
          <p14:tracePt t="51296" x="3857625" y="3446463"/>
          <p14:tracePt t="51311" x="3562350" y="3473450"/>
          <p14:tracePt t="51328" x="3394075" y="3473450"/>
          <p14:tracePt t="51345" x="3322638" y="3455988"/>
          <p14:tracePt t="51361" x="3179763" y="3367088"/>
          <p14:tracePt t="51378" x="3054350" y="3268663"/>
          <p14:tracePt t="51395" x="2946400" y="3152775"/>
          <p14:tracePt t="51412" x="2857500" y="3089275"/>
          <p14:tracePt t="51429" x="2840038" y="3081338"/>
          <p14:tracePt t="51445" x="2830513" y="3071813"/>
          <p14:tracePt t="51462" x="2813050" y="3044825"/>
          <p14:tracePt t="51480" x="2679700" y="2973388"/>
          <p14:tracePt t="51496" x="2581275" y="2911475"/>
          <p14:tracePt t="51512" x="2490788" y="2857500"/>
          <p14:tracePt t="51530" x="2428875" y="2822575"/>
          <p14:tracePt t="51546" x="2401888" y="2803525"/>
          <p14:tracePt t="51563" x="2384425" y="2795588"/>
          <p14:tracePt t="51580" x="2384425" y="2776538"/>
          <p14:tracePt t="51596" x="2384425" y="2652713"/>
          <p14:tracePt t="51613" x="2384425" y="2509838"/>
          <p14:tracePt t="51629" x="2384425" y="2303463"/>
          <p14:tracePt t="51646" x="2393950" y="2098675"/>
          <p14:tracePt t="51663" x="2446338" y="1884363"/>
          <p14:tracePt t="51664" x="2490788" y="1768475"/>
          <p14:tracePt t="51679" x="2517775" y="1679575"/>
          <p14:tracePt t="51696" x="2625725" y="1419225"/>
          <p14:tracePt t="51713" x="2679700" y="1312863"/>
          <p14:tracePt t="51730" x="2687638" y="1231900"/>
          <p14:tracePt t="51747" x="2714625" y="1133475"/>
          <p14:tracePt t="51763" x="2714625" y="1071563"/>
          <p14:tracePt t="51780" x="2714625" y="1009650"/>
          <p14:tracePt t="51797" x="2714625" y="919163"/>
          <p14:tracePt t="51813" x="2598738" y="822325"/>
          <p14:tracePt t="51831" x="2455863" y="750888"/>
          <p14:tracePt t="51832" x="2384425" y="704850"/>
          <p14:tracePt t="51846" x="2295525" y="679450"/>
          <p14:tracePt t="51864" x="2098675" y="598488"/>
          <p14:tracePt t="51881" x="1973263" y="544513"/>
          <p14:tracePt t="51897" x="1884363" y="517525"/>
          <p14:tracePt t="51914" x="1758950" y="517525"/>
          <p14:tracePt t="51931" x="1670050" y="517525"/>
          <p14:tracePt t="51947" x="1625600" y="517525"/>
          <p14:tracePt t="51964" x="1589088" y="544513"/>
          <p14:tracePt t="51981" x="1536700" y="588963"/>
          <p14:tracePt t="52002" x="1401763" y="687388"/>
          <p14:tracePt t="52014" x="1357313" y="714375"/>
          <p14:tracePt t="52034" x="1204913" y="785813"/>
          <p14:tracePt t="52050" x="1108075" y="847725"/>
          <p14:tracePt t="52066" x="1044575" y="911225"/>
          <p14:tracePt t="52082" x="990600" y="1000125"/>
          <p14:tracePt t="52098" x="911225" y="1169988"/>
          <p14:tracePt t="52115" x="830263" y="1312863"/>
          <p14:tracePt t="52131" x="731838" y="1473200"/>
          <p14:tracePt t="52148" x="608013" y="1643063"/>
          <p14:tracePt t="52165" x="473075" y="1785938"/>
          <p14:tracePt t="52181" x="347663" y="1911350"/>
          <p14:tracePt t="52185" x="295275" y="1973263"/>
          <p14:tracePt t="52198" x="268288" y="2027238"/>
          <p14:tracePt t="52215" x="223838" y="2098675"/>
          <p14:tracePt t="52218" x="214313" y="2133600"/>
          <p14:tracePt t="52234" x="196850" y="2179638"/>
          <p14:tracePt t="52251" x="196850" y="2214563"/>
          <p14:tracePt t="52265" x="196850" y="2268538"/>
          <p14:tracePt t="52282" x="196850" y="2374900"/>
          <p14:tracePt t="52299" x="214313" y="2465388"/>
          <p14:tracePt t="52316" x="250825" y="2571750"/>
          <p14:tracePt t="52332" x="276225" y="2652713"/>
          <p14:tracePt t="52349" x="295275" y="2741613"/>
          <p14:tracePt t="52365" x="330200" y="2867025"/>
          <p14:tracePt t="52382" x="411163" y="3036888"/>
          <p14:tracePt t="52399" x="544513" y="3205163"/>
          <p14:tracePt t="52400" x="625475" y="3286125"/>
          <p14:tracePt t="52416" x="768350" y="3394075"/>
          <p14:tracePt t="52433" x="965200" y="3517900"/>
          <p14:tracePt t="52449" x="1143000" y="3598863"/>
          <p14:tracePt t="52466" x="1312863" y="3679825"/>
          <p14:tracePt t="52483" x="1482725" y="3741738"/>
          <p14:tracePt t="52499" x="1660525" y="3822700"/>
          <p14:tracePt t="52516" x="1830388" y="3902075"/>
          <p14:tracePt t="52533" x="1973263" y="3956050"/>
          <p14:tracePt t="52550" x="2125663" y="4017963"/>
          <p14:tracePt t="52566" x="2303463" y="4089400"/>
          <p14:tracePt t="52583" x="2428875" y="4116388"/>
          <p14:tracePt t="52584" x="2509838" y="4160838"/>
          <p14:tracePt t="52600" x="2536825" y="4160838"/>
          <p14:tracePt t="52617" x="2598738" y="4187825"/>
          <p14:tracePt t="52633" x="2625725" y="4187825"/>
          <p14:tracePt t="52651" x="2652713" y="4187825"/>
          <p14:tracePt t="52667" x="2751138" y="4187825"/>
          <p14:tracePt t="52683" x="2911475" y="4098925"/>
          <p14:tracePt t="52701" x="3108325" y="3990975"/>
          <p14:tracePt t="52717" x="3295650" y="3848100"/>
          <p14:tracePt t="52734" x="3446463" y="3697288"/>
          <p14:tracePt t="52751" x="3598863" y="3536950"/>
          <p14:tracePt t="52767" x="3670300" y="3394075"/>
          <p14:tracePt t="52768" x="3697288" y="3303588"/>
          <p14:tracePt t="52784" x="3724275" y="3152775"/>
          <p14:tracePt t="52801" x="3768725" y="3000375"/>
          <p14:tracePt t="52817" x="3776663" y="2847975"/>
          <p14:tracePt t="52834" x="3795713" y="2751138"/>
          <p14:tracePt t="52851" x="3795713" y="2679700"/>
          <p14:tracePt t="52867" x="3795713" y="2571750"/>
          <p14:tracePt t="52884" x="3795713" y="2473325"/>
          <p14:tracePt t="52901" x="3768725" y="2347913"/>
          <p14:tracePt t="52918" x="3751263" y="2241550"/>
          <p14:tracePt t="52934" x="3751263" y="2143125"/>
          <p14:tracePt t="52951" x="3751263" y="2027238"/>
          <p14:tracePt t="52968" x="3786188" y="1857375"/>
          <p14:tracePt t="52985" x="3786188" y="1724025"/>
          <p14:tracePt t="53001" x="3786188" y="1589088"/>
          <p14:tracePt t="53018" x="3786188" y="1438275"/>
          <p14:tracePt t="53035" x="3741738" y="1312863"/>
          <p14:tracePt t="53052" x="3687763" y="1204913"/>
          <p14:tracePt t="53068" x="3652838" y="1133475"/>
          <p14:tracePt t="53085" x="3616325" y="1081088"/>
          <p14:tracePt t="53102" x="3562350" y="1054100"/>
          <p14:tracePt t="53118" x="3527425" y="1027113"/>
          <p14:tracePt t="53135" x="3465513" y="1017588"/>
          <p14:tracePt t="53136" x="3446463" y="1017588"/>
          <p14:tracePt t="53152" x="3375025" y="1017588"/>
          <p14:tracePt t="53169" x="3187700" y="1017588"/>
          <p14:tracePt t="53185" x="3054350" y="1017588"/>
          <p14:tracePt t="53202" x="2894013" y="1009650"/>
          <p14:tracePt t="53219" x="2705100" y="973138"/>
          <p14:tracePt t="53235" x="2482850" y="973138"/>
          <p14:tracePt t="53252" x="2303463" y="982663"/>
          <p14:tracePt t="53269" x="2071688" y="1062038"/>
          <p14:tracePt t="53286" x="1911350" y="1196975"/>
          <p14:tracePt t="53289" x="1857375" y="1258888"/>
          <p14:tracePt t="53302" x="1803400" y="1322388"/>
          <p14:tracePt t="53319" x="1697038" y="1455738"/>
          <p14:tracePt t="53322" x="1670050" y="1509713"/>
          <p14:tracePt t="53338" x="1643063" y="1571625"/>
          <p14:tracePt t="53354" x="1608138" y="1625600"/>
          <p14:tracePt t="53371" x="1608138" y="1660525"/>
          <p14:tracePt t="53385" x="1598613" y="1724025"/>
          <p14:tracePt t="53402" x="1598613" y="1785938"/>
          <p14:tracePt t="53419" x="1598613" y="1847850"/>
          <p14:tracePt t="53436" x="1598613" y="1982788"/>
          <p14:tracePt t="53453" x="1625600" y="2089150"/>
          <p14:tracePt t="53470" x="1660525" y="2179638"/>
          <p14:tracePt t="53473" x="1687513" y="2232025"/>
          <p14:tracePt t="53486" x="1697038" y="2268538"/>
          <p14:tracePt t="53503" x="1731963" y="2330450"/>
          <p14:tracePt t="53507" x="1741488" y="2347913"/>
          <p14:tracePt t="53520" x="1768475" y="2374900"/>
          <p14:tracePt t="53539" x="1795463" y="2411413"/>
          <p14:tracePt t="53553" x="1803400" y="2411413"/>
          <p14:tracePt t="53674" x="1812925" y="2411413"/>
          <p14:tracePt t="53682" x="1830388" y="2411413"/>
          <p14:tracePt t="53691" x="1839913" y="2411413"/>
          <p14:tracePt t="53707" x="1866900" y="2411413"/>
          <p14:tracePt t="53723" x="1884363" y="2411413"/>
          <p14:tracePt t="53737" x="1893888" y="2411413"/>
          <p14:tracePt t="53754" x="1911350" y="2411413"/>
          <p14:tracePt t="53771" x="1919288" y="2411413"/>
          <p14:tracePt t="53794" x="1928813" y="2419350"/>
          <p14:tracePt t="53804" x="1938338" y="2428875"/>
          <p14:tracePt t="53822" x="1955800" y="2428875"/>
          <p14:tracePt t="53826" x="1982788" y="2446338"/>
          <p14:tracePt t="53838" x="1990725" y="2446338"/>
          <p14:tracePt t="53864" x="2125663" y="2500313"/>
          <p14:tracePt t="53873" x="2170113" y="2527300"/>
          <p14:tracePt t="53889" x="2446338" y="2608263"/>
          <p14:tracePt t="53905" x="2768600" y="2795588"/>
          <p14:tracePt t="53922" x="3214688" y="3098800"/>
          <p14:tracePt t="53938" x="3402013" y="3214688"/>
          <p14:tracePt t="53955" x="3446463" y="3276600"/>
          <p14:tracePt t="53972" x="3455988" y="3295650"/>
          <p14:tracePt t="53992" x="3465513" y="3303588"/>
          <p14:tracePt t="54032" x="3473450" y="3303588"/>
          <p14:tracePt t="54048" x="3482975" y="3303588"/>
          <p14:tracePt t="54056" x="3490913" y="3303588"/>
          <p14:tracePt t="54073" x="3500438" y="3303588"/>
          <p14:tracePt t="54081" x="3509963" y="3303588"/>
          <p14:tracePt t="54096" x="3509963" y="3295650"/>
          <p14:tracePt t="54105" x="3527425" y="3276600"/>
          <p14:tracePt t="54122" x="3544888" y="3241675"/>
          <p14:tracePt t="54139" x="3589338" y="3143250"/>
          <p14:tracePt t="54156" x="3616325" y="3054350"/>
          <p14:tracePt t="54172" x="3652838" y="2786063"/>
          <p14:tracePt t="54189" x="3670300" y="2697163"/>
          <p14:tracePt t="54206" x="3687763" y="2679700"/>
          <p14:tracePt t="54248" x="3697288" y="2687638"/>
          <p14:tracePt t="54257" x="3714750" y="2714625"/>
          <p14:tracePt t="54264" x="3714750" y="2741613"/>
          <p14:tracePt t="54273" x="3732213" y="2776538"/>
          <p14:tracePt t="54290" x="3741738" y="2813050"/>
          <p14:tracePt t="54306" x="3751263" y="2830513"/>
          <p14:tracePt t="54323" x="3768725" y="2867025"/>
          <p14:tracePt t="54340" x="3776663" y="2911475"/>
          <p14:tracePt t="54356" x="3822700" y="2982913"/>
          <p14:tracePt t="54373" x="3840163" y="3036888"/>
          <p14:tracePt t="54390" x="3857625" y="3071813"/>
          <p14:tracePt t="54407" x="3867150" y="3089275"/>
          <p14:tracePt t="54423" x="3875088" y="3098800"/>
          <p14:tracePt t="54713" x="3875088" y="3108325"/>
          <p14:tracePt t="54721" x="3884613" y="3125788"/>
          <p14:tracePt t="54729" x="3894138" y="3152775"/>
          <p14:tracePt t="54741" x="3911600" y="3187700"/>
          <p14:tracePt t="54758" x="3973513" y="3286125"/>
          <p14:tracePt t="54775" x="4037013" y="3384550"/>
          <p14:tracePt t="54791" x="4125913" y="3482975"/>
          <p14:tracePt t="54808" x="4224338" y="3581400"/>
          <p14:tracePt t="54809" x="4313238" y="3633788"/>
          <p14:tracePt t="54826" x="4411663" y="3660775"/>
          <p14:tracePt t="54843" x="4518025" y="3670300"/>
          <p14:tracePt t="54858" x="4554538" y="3670300"/>
          <p14:tracePt t="54875" x="4572000" y="3660775"/>
          <p14:tracePt t="54892" x="4633913" y="3643313"/>
          <p14:tracePt t="54909" x="4679950" y="3625850"/>
          <p14:tracePt t="54926" x="4741863" y="3616325"/>
          <p14:tracePt t="54942" x="4894263" y="3571875"/>
          <p14:tracePt t="54958" x="5081588" y="3571875"/>
          <p14:tracePt t="54975" x="5180013" y="3562350"/>
          <p14:tracePt t="54992" x="5205413" y="3562350"/>
          <p14:tracePt t="55056" x="5214938" y="3562350"/>
          <p14:tracePt t="55064" x="5232400" y="3562350"/>
          <p14:tracePt t="55075" x="5259388" y="3562350"/>
          <p14:tracePt t="55092" x="5303838" y="3581400"/>
          <p14:tracePt t="55109" x="5322888" y="3598863"/>
          <p14:tracePt t="55126" x="5348288" y="3625850"/>
          <p14:tracePt t="55142" x="5357813" y="3625850"/>
          <p14:tracePt t="55159" x="5367338" y="3625850"/>
          <p14:tracePt t="55408" x="5367338" y="3633788"/>
          <p14:tracePt t="55536" x="5367338" y="3652838"/>
          <p14:tracePt t="55704" x="5384800" y="3554413"/>
          <p14:tracePt t="55712" x="5491163" y="3384550"/>
          <p14:tracePt t="55720" x="5608638" y="3224213"/>
          <p14:tracePt t="55729" x="5732463" y="3054350"/>
          <p14:tracePt t="55744" x="5813425" y="2946400"/>
          <p14:tracePt t="55745" x="5875338" y="2847975"/>
          <p14:tracePt t="55761" x="5929313" y="2697163"/>
          <p14:tracePt t="55778" x="5956300" y="2608263"/>
          <p14:tracePt t="55795" x="5956300" y="2589213"/>
          <p14:tracePt t="55811" x="5956300" y="2554288"/>
          <p14:tracePt t="55828" x="5848350" y="2455863"/>
          <p14:tracePt t="55845" x="5670550" y="2366963"/>
          <p14:tracePt t="55862" x="5483225" y="2276475"/>
          <p14:tracePt t="55879" x="5375275" y="2232025"/>
          <p14:tracePt t="55895" x="5367338" y="2232025"/>
          <p14:tracePt t="55977" x="5367338" y="2241550"/>
          <p14:tracePt t="55985" x="5429250" y="2312988"/>
          <p14:tracePt t="55995" x="5483225" y="2393950"/>
          <p14:tracePt t="56012" x="5653088" y="2616200"/>
          <p14:tracePt t="56029" x="5875338" y="2884488"/>
          <p14:tracePt t="56046" x="5991225" y="3054350"/>
          <p14:tracePt t="56062" x="6010275" y="3089275"/>
          <p14:tracePt t="56081" x="6010275" y="3098800"/>
          <p14:tracePt t="56113" x="6010275" y="3108325"/>
          <p14:tracePt t="56121" x="5973763" y="3098800"/>
          <p14:tracePt t="56129" x="5938838" y="3062288"/>
          <p14:tracePt t="56146" x="5830888" y="3000375"/>
          <p14:tracePt t="56163" x="5732463" y="2928938"/>
          <p14:tracePt t="56179" x="5670550" y="2874963"/>
          <p14:tracePt t="56196" x="5608638" y="2822575"/>
          <p14:tracePt t="56213" x="5554663" y="2759075"/>
          <p14:tracePt t="56230" x="5554663" y="2751138"/>
          <p14:tracePt t="56305" x="5545138" y="2751138"/>
          <p14:tracePt t="56329" x="5537200" y="2751138"/>
          <p14:tracePt t="56337" x="5518150" y="2751138"/>
          <p14:tracePt t="56347" x="5491163" y="2751138"/>
          <p14:tracePt t="56364" x="5429250" y="2751138"/>
          <p14:tracePt t="56381" x="5394325" y="2741613"/>
          <p14:tracePt t="56397" x="5384800" y="2741613"/>
          <p14:tracePt t="56481" x="5375275" y="2741613"/>
          <p14:tracePt t="56498" x="5375275" y="2751138"/>
          <p14:tracePt t="56513" x="5375275" y="2768600"/>
          <p14:tracePt t="56545" x="5384800" y="2786063"/>
          <p14:tracePt t="56553" x="5402263" y="2795588"/>
          <p14:tracePt t="56565" x="5438775" y="2813050"/>
          <p14:tracePt t="56582" x="5537200" y="2867025"/>
          <p14:tracePt t="56598" x="5768975" y="2938463"/>
          <p14:tracePt t="56615" x="5884863" y="2990850"/>
          <p14:tracePt t="56632" x="5983288" y="3017838"/>
          <p14:tracePt t="56648" x="6027738" y="3036888"/>
          <p14:tracePt t="56705" x="5965825" y="3009900"/>
          <p14:tracePt t="56713" x="5875338" y="2982913"/>
          <p14:tracePt t="56721" x="5751513" y="2938463"/>
          <p14:tracePt t="56733" x="5616575" y="2884488"/>
          <p14:tracePt t="56749" x="5214938" y="2776538"/>
          <p14:tracePt t="56766" x="4867275" y="2679700"/>
          <p14:tracePt t="56783" x="4456113" y="2581275"/>
          <p14:tracePt t="56799" x="4108450" y="2500313"/>
          <p14:tracePt t="56816" x="3875088" y="2438400"/>
          <p14:tracePt t="56835" x="3670300" y="2374900"/>
          <p14:tracePt t="56850" x="3554413" y="2330450"/>
          <p14:tracePt t="56867" x="3517900" y="2330450"/>
          <p14:tracePt t="56883" x="3500438" y="2330450"/>
          <p14:tracePt t="56899" x="3490913" y="2330450"/>
          <p14:tracePt t="56922" x="3482975" y="2330450"/>
          <p14:tracePt t="56969" x="3482975" y="2339975"/>
          <p14:tracePt t="56977" x="3517900" y="2339975"/>
          <p14:tracePt t="56985" x="3598863" y="2312988"/>
          <p14:tracePt t="57000" x="3732213" y="2241550"/>
          <p14:tracePt t="57016" x="4367213" y="2000250"/>
          <p14:tracePt t="57033" x="5581650" y="1633538"/>
          <p14:tracePt t="57050" x="6384925" y="1446213"/>
          <p14:tracePt t="57067" x="6956425" y="1285875"/>
          <p14:tracePt t="57084" x="7232650" y="1196975"/>
          <p14:tracePt t="57100" x="7277100" y="1179513"/>
          <p14:tracePt t="57137" x="7277100" y="1160463"/>
          <p14:tracePt t="57145" x="7277100" y="1125538"/>
          <p14:tracePt t="57153" x="7277100" y="1071563"/>
          <p14:tracePt t="57167" x="7277100" y="1017588"/>
          <p14:tracePt t="57184" x="7188200" y="911225"/>
          <p14:tracePt t="57201" x="7054850" y="776288"/>
          <p14:tracePt t="57218" x="6823075" y="696913"/>
          <p14:tracePt t="57234" x="6688138" y="669925"/>
          <p14:tracePt t="57251" x="6554788" y="669925"/>
          <p14:tracePt t="57267" x="6348413" y="731838"/>
          <p14:tracePt t="57284" x="6134100" y="857250"/>
          <p14:tracePt t="57301" x="5857875" y="1044575"/>
          <p14:tracePt t="57318" x="5500688" y="1312863"/>
          <p14:tracePt t="57334" x="5054600" y="1625600"/>
          <p14:tracePt t="57351" x="4652963" y="1893888"/>
          <p14:tracePt t="57368" x="4375150" y="2089150"/>
          <p14:tracePt t="57385" x="4251325" y="2214563"/>
          <p14:tracePt t="57385" x="4224338" y="2241550"/>
          <p14:tracePt t="57402" x="4205288" y="2268538"/>
          <p14:tracePt t="57418" x="4205288" y="2286000"/>
          <p14:tracePt t="57435" x="4205288" y="2374900"/>
          <p14:tracePt t="57452" x="4259263" y="2438400"/>
          <p14:tracePt t="57468" x="4303713" y="2473325"/>
          <p14:tracePt t="57485" x="4330700" y="2500313"/>
          <p14:tracePt t="57503" x="4340225" y="2509838"/>
          <p14:tracePt t="57518" x="4340225" y="2517775"/>
          <p14:tracePt t="57561" x="4340225" y="2527300"/>
          <p14:tracePt t="57705" x="4340225" y="2509838"/>
          <p14:tracePt t="57713" x="4303713" y="2455863"/>
          <p14:tracePt t="57722" x="4251325" y="2393950"/>
          <p14:tracePt t="57736" x="4187825" y="2330450"/>
          <p14:tracePt t="57753" x="4054475" y="2179638"/>
          <p14:tracePt t="57754" x="3983038" y="2108200"/>
          <p14:tracePt t="57770" x="3687763" y="1955800"/>
          <p14:tracePt t="57786" x="3348038" y="1830388"/>
          <p14:tracePt t="57803" x="2973388" y="1714500"/>
          <p14:tracePt t="57820" x="2455863" y="1598613"/>
          <p14:tracePt t="57837" x="1660525" y="1581150"/>
          <p14:tracePt t="57853" x="911225" y="1589088"/>
          <p14:tracePt t="57869" x="490538" y="1751013"/>
          <p14:tracePt t="57886" x="347663" y="1874838"/>
          <p14:tracePt t="57903" x="285750" y="2044700"/>
          <p14:tracePt t="57907" x="285750" y="2125663"/>
          <p14:tracePt t="57919" x="285750" y="2214563"/>
          <p14:tracePt t="57936" x="285750" y="2339975"/>
          <p14:tracePt t="57939" x="295275" y="2401888"/>
          <p14:tracePt t="57953" x="312738" y="2455863"/>
          <p14:tracePt t="57970" x="339725" y="2616200"/>
          <p14:tracePt t="57986" x="393700" y="2759075"/>
          <p14:tracePt t="58003" x="490538" y="2928938"/>
          <p14:tracePt t="58020" x="571500" y="3062288"/>
          <p14:tracePt t="58036" x="633413" y="3133725"/>
          <p14:tracePt t="58053" x="687388" y="3152775"/>
          <p14:tracePt t="58070" x="714375" y="3160713"/>
          <p14:tracePt t="58087" x="741363" y="3160713"/>
          <p14:tracePt t="58106" x="750888" y="3160713"/>
          <p14:tracePt t="58138" x="768350" y="3179763"/>
          <p14:tracePt t="58146" x="776288" y="3187700"/>
          <p14:tracePt t="58155" x="795338" y="3187700"/>
          <p14:tracePt t="58171" x="830263" y="3214688"/>
          <p14:tracePt t="58188" x="884238" y="3251200"/>
          <p14:tracePt t="58204" x="901700" y="3251200"/>
          <p14:tracePt t="58221" x="911225" y="3251200"/>
          <p14:tracePt t="58298" x="919163" y="3259138"/>
          <p14:tracePt t="58378" x="919163" y="3268663"/>
          <p14:tracePt t="58450" x="928688" y="3268663"/>
          <p14:tracePt t="58458" x="946150" y="3268663"/>
          <p14:tracePt t="58466" x="946150" y="3276600"/>
          <p14:tracePt t="58474" x="955675" y="3276600"/>
          <p14:tracePt t="58489" x="965200" y="3286125"/>
          <p14:tracePt t="58506" x="1000125" y="3313113"/>
          <p14:tracePt t="58523" x="1062038" y="3348038"/>
          <p14:tracePt t="58539" x="1204913" y="3419475"/>
          <p14:tracePt t="58555" x="1589088" y="3536950"/>
          <p14:tracePt t="58572" x="1938338" y="3633788"/>
          <p14:tracePt t="58589" x="2125663" y="3697288"/>
          <p14:tracePt t="58606" x="2187575" y="3697288"/>
          <p14:tracePt t="58623" x="2241550" y="3697288"/>
          <p14:tracePt t="58639" x="2286000" y="3598863"/>
          <p14:tracePt t="58656" x="2357438" y="3348038"/>
          <p14:tracePt t="58673" x="2419350" y="3160713"/>
          <p14:tracePt t="58674" x="2446338" y="3044825"/>
          <p14:tracePt t="58690" x="2536825" y="2847975"/>
          <p14:tracePt t="58706" x="2581275" y="2670175"/>
          <p14:tracePt t="58724" x="2608263" y="2500313"/>
          <p14:tracePt t="58740" x="2633663" y="2347913"/>
          <p14:tracePt t="58756" x="2670175" y="2160588"/>
          <p14:tracePt t="58773" x="2732088" y="1982788"/>
          <p14:tracePt t="58790" x="2813050" y="1847850"/>
          <p14:tracePt t="58807" x="2911475" y="1714500"/>
          <p14:tracePt t="58823" x="3000375" y="1616075"/>
          <p14:tracePt t="58840" x="3089275" y="1517650"/>
          <p14:tracePt t="58857" x="3152775" y="1446213"/>
          <p14:tracePt t="58858" x="3187700" y="1419225"/>
          <p14:tracePt t="58874" x="3241675" y="1393825"/>
          <p14:tracePt t="58891" x="3322638" y="1339850"/>
          <p14:tracePt t="58907" x="3402013" y="1322388"/>
          <p14:tracePt t="58924" x="3465513" y="1285875"/>
          <p14:tracePt t="58940" x="3490913" y="1276350"/>
          <p14:tracePt t="58957" x="3509963" y="1268413"/>
          <p14:tracePt t="58974" x="3527425" y="1268413"/>
          <p14:tracePt t="58991" x="3527425" y="1258888"/>
          <p14:tracePt t="59034" x="3536950" y="1258888"/>
          <p14:tracePt t="59050" x="3544888" y="1258888"/>
          <p14:tracePt t="59058" x="3554413" y="1258888"/>
          <p14:tracePt t="59082" x="3554413" y="1268413"/>
          <p14:tracePt t="59218" x="3554413" y="1276350"/>
          <p14:tracePt t="59234" x="3562350" y="1285875"/>
          <p14:tracePt t="59354" x="3562350" y="1295400"/>
          <p14:tracePt t="59370" x="3562350" y="1312863"/>
          <p14:tracePt t="59386" x="3571875" y="1312863"/>
          <p14:tracePt t="59394" x="3581400" y="1330325"/>
          <p14:tracePt t="59402" x="3589338" y="1330325"/>
          <p14:tracePt t="59410" x="3598863" y="1347788"/>
          <p14:tracePt t="59426" x="3608388" y="1347788"/>
          <p14:tracePt t="59444" x="3616325" y="1357313"/>
          <p14:tracePt t="59466" x="3616325" y="1366838"/>
          <p14:tracePt t="59476" x="3625850" y="1374775"/>
          <p14:tracePt t="59493" x="3643313" y="1411288"/>
          <p14:tracePt t="59509" x="3670300" y="1465263"/>
          <p14:tracePt t="59526" x="3741738" y="1571625"/>
          <p14:tracePt t="59543" x="3768725" y="1652588"/>
          <p14:tracePt t="59560" x="3813175" y="1731963"/>
          <p14:tracePt t="59576" x="3830638" y="1795463"/>
          <p14:tracePt t="59594" x="3884613" y="1857375"/>
          <p14:tracePt t="59610" x="3902075" y="1874838"/>
          <p14:tracePt t="59627" x="3929063" y="1874838"/>
          <p14:tracePt t="59644" x="3938588" y="1884363"/>
          <p14:tracePt t="59674" x="3946525" y="1884363"/>
          <p14:tracePt t="59683" x="3956050" y="1884363"/>
          <p14:tracePt t="59698" x="3965575" y="1884363"/>
          <p14:tracePt t="59714" x="3973513" y="1884363"/>
          <p14:tracePt t="59730" x="3990975" y="1884363"/>
          <p14:tracePt t="59744" x="4000500" y="1884363"/>
          <p14:tracePt t="59760" x="4037013" y="1884363"/>
          <p14:tracePt t="59777" x="4054475" y="1847850"/>
          <p14:tracePt t="59794" x="4071938" y="1741488"/>
          <p14:tracePt t="59811" x="4071938" y="1660525"/>
          <p14:tracePt t="59828" x="4071938" y="1465263"/>
          <p14:tracePt t="59844" x="4037013" y="1347788"/>
          <p14:tracePt t="59861" x="3946525" y="1223963"/>
          <p14:tracePt t="59877" x="3795713" y="1116013"/>
          <p14:tracePt t="59894" x="3562350" y="1017588"/>
          <p14:tracePt t="59911" x="3214688" y="911225"/>
          <p14:tracePt t="59928" x="2714625" y="776288"/>
          <p14:tracePt t="59944" x="2322513" y="723900"/>
          <p14:tracePt t="59961" x="1990725" y="679450"/>
          <p14:tracePt t="59964" x="1839913" y="669925"/>
          <p14:tracePt t="59979" x="1679575" y="669925"/>
          <p14:tracePt t="59997" x="1581150" y="723900"/>
          <p14:tracePt t="60013" x="1509713" y="830263"/>
          <p14:tracePt t="60028" x="1455738" y="982663"/>
          <p14:tracePt t="60045" x="1347788" y="1196975"/>
          <p14:tracePt t="60061" x="1250950" y="1446213"/>
          <p14:tracePt t="60078" x="1098550" y="1785938"/>
          <p14:tracePt t="60095" x="938213" y="2160588"/>
          <p14:tracePt t="60112" x="758825" y="2490788"/>
          <p14:tracePt t="60129" x="660400" y="2697163"/>
          <p14:tracePt t="60145" x="581025" y="2884488"/>
          <p14:tracePt t="60163" x="581025" y="3062288"/>
          <p14:tracePt t="60179" x="588963" y="3108325"/>
          <p14:tracePt t="60195" x="723900" y="3197225"/>
          <p14:tracePt t="60212" x="919163" y="3268663"/>
          <p14:tracePt t="60229" x="1089025" y="3313113"/>
          <p14:tracePt t="60245" x="1295400" y="3375025"/>
          <p14:tracePt t="60262" x="1509713" y="3465513"/>
          <p14:tracePt t="60279" x="1830388" y="3616325"/>
          <p14:tracePt t="60296" x="2071688" y="3697288"/>
          <p14:tracePt t="60312" x="2312988" y="3759200"/>
          <p14:tracePt t="60329" x="2554288" y="3759200"/>
          <p14:tracePt t="60346" x="2928938" y="3759200"/>
          <p14:tracePt t="60362" x="3036888" y="3732213"/>
          <p14:tracePt t="60379" x="3205163" y="3625850"/>
          <p14:tracePt t="60396" x="3268663" y="3517900"/>
          <p14:tracePt t="60413" x="3357563" y="3367088"/>
          <p14:tracePt t="60429" x="3419475" y="3197225"/>
          <p14:tracePt t="60446" x="3446463" y="3000375"/>
          <p14:tracePt t="60463" x="3446463" y="2786063"/>
          <p14:tracePt t="60480" x="3446463" y="2527300"/>
          <p14:tracePt t="60496" x="3303588" y="2241550"/>
          <p14:tracePt t="60498" x="3232150" y="2071688"/>
          <p14:tracePt t="60513" x="3152775" y="1955800"/>
          <p14:tracePt t="60530" x="2973388" y="1643063"/>
          <p14:tracePt t="60547" x="2874963" y="1482725"/>
          <p14:tracePt t="60563" x="2822575" y="1401763"/>
          <p14:tracePt t="60580" x="2554288" y="1214438"/>
          <p14:tracePt t="60597" x="2312988" y="1108075"/>
          <p14:tracePt t="60614" x="2017713" y="973138"/>
          <p14:tracePt t="60630" x="1768475" y="901700"/>
          <p14:tracePt t="60646" x="1490663" y="874713"/>
          <p14:tracePt t="60663" x="1231900" y="847725"/>
          <p14:tracePt t="60668" x="1125538" y="847725"/>
          <p14:tracePt t="60680" x="1027113" y="847725"/>
          <p14:tracePt t="60697" x="893763" y="928688"/>
          <p14:tracePt t="60701" x="830263" y="965200"/>
          <p14:tracePt t="60713" x="785813" y="1017588"/>
          <p14:tracePt t="60732" x="679450" y="1169988"/>
          <p14:tracePt t="60735" x="660400" y="1241425"/>
          <p14:tracePt t="60749" x="615950" y="1473200"/>
          <p14:tracePt t="60764" x="615950" y="1776413"/>
          <p14:tracePt t="60780" x="633413" y="2089150"/>
          <p14:tracePt t="60797" x="731838" y="2465388"/>
          <p14:tracePt t="60814" x="803275" y="2714625"/>
          <p14:tracePt t="60831" x="857250" y="2946400"/>
          <p14:tracePt t="60847" x="928688" y="3133725"/>
          <p14:tracePt t="60864" x="1036638" y="3322638"/>
          <p14:tracePt t="60881" x="1169988" y="3465513"/>
          <p14:tracePt t="60898" x="1384300" y="3616325"/>
          <p14:tracePt t="60899" x="1500188" y="3670300"/>
          <p14:tracePt t="60915" x="1758950" y="3759200"/>
          <p14:tracePt t="60931" x="2009775" y="3848100"/>
          <p14:tracePt t="60948" x="2232025" y="3875088"/>
          <p14:tracePt t="60965" x="2473325" y="3875088"/>
          <p14:tracePt t="60982" x="2724150" y="3848100"/>
          <p14:tracePt t="60998" x="3089275" y="3732213"/>
          <p14:tracePt t="61015" x="3633788" y="3598863"/>
          <p14:tracePt t="61032" x="4179888" y="3429000"/>
          <p14:tracePt t="61048" x="4670425" y="3241675"/>
          <p14:tracePt t="61065" x="4973638" y="3044825"/>
          <p14:tracePt t="61083" x="5081588" y="2847975"/>
          <p14:tracePt t="61083" x="5116513" y="2776538"/>
          <p14:tracePt t="61099" x="5153025" y="2598738"/>
          <p14:tracePt t="61116" x="5153025" y="2490788"/>
          <p14:tracePt t="61132" x="5126038" y="2401888"/>
          <p14:tracePt t="61149" x="5099050" y="2384425"/>
          <p14:tracePt t="61166" x="5089525" y="2384425"/>
          <p14:tracePt t="61182" x="5081588" y="2384425"/>
          <p14:tracePt t="61199" x="5072063" y="2384425"/>
          <p14:tracePt t="61216" x="5054600" y="2384425"/>
          <p14:tracePt t="61233" x="5045075" y="2393950"/>
          <p14:tracePt t="61249" x="5027613" y="2411413"/>
          <p14:tracePt t="61266" x="5027613" y="2419350"/>
          <p14:tracePt t="61411" x="5018088" y="2419350"/>
          <p14:tracePt t="61427" x="5010150" y="2419350"/>
          <p14:tracePt t="61435" x="5000625" y="2419350"/>
          <p14:tracePt t="61443" x="4983163" y="2419350"/>
          <p14:tracePt t="61803" x="4991100" y="2411413"/>
          <p14:tracePt t="61811" x="4983163" y="2384425"/>
          <p14:tracePt t="61819" x="4929188" y="2322513"/>
          <p14:tracePt t="61835" x="4687888" y="2160588"/>
          <p14:tracePt t="61852" x="4241800" y="1982788"/>
          <p14:tracePt t="61868" x="3732213" y="1785938"/>
          <p14:tracePt t="61885" x="3411538" y="1643063"/>
          <p14:tracePt t="61902" x="3197225" y="1554163"/>
          <p14:tracePt t="61918" x="3108325" y="1509713"/>
          <p14:tracePt t="61935" x="3062288" y="1490663"/>
          <p14:tracePt t="61963" x="3044825" y="1482725"/>
          <p14:tracePt t="61971" x="3027363" y="1482725"/>
          <p14:tracePt t="61985" x="2990850" y="1482725"/>
          <p14:tracePt t="62002" x="2901950" y="1473200"/>
          <p14:tracePt t="62003" x="2867025" y="1473200"/>
          <p14:tracePt t="62019" x="2776538" y="1473200"/>
          <p14:tracePt t="62036" x="2482850" y="1482725"/>
          <p14:tracePt t="62052" x="2339975" y="1490663"/>
          <p14:tracePt t="62069" x="2170113" y="1509713"/>
          <p14:tracePt t="62086" x="1928813" y="1509713"/>
          <p14:tracePt t="62103" x="1687513" y="1509713"/>
          <p14:tracePt t="62119" x="1482725" y="1517650"/>
          <p14:tracePt t="62135" x="1285875" y="1544638"/>
          <p14:tracePt t="62154" x="1125538" y="1581150"/>
          <p14:tracePt t="62156" x="1054100" y="1608138"/>
          <p14:tracePt t="62170" x="1000125" y="1633538"/>
          <p14:tracePt t="62186" x="901700" y="1679575"/>
          <p14:tracePt t="62189" x="874713" y="1697038"/>
          <p14:tracePt t="62203" x="857250" y="1704975"/>
          <p14:tracePt t="62206" x="822325" y="1731963"/>
          <p14:tracePt t="62222" x="795338" y="1776413"/>
          <p14:tracePt t="62236" x="795338" y="1866900"/>
          <p14:tracePt t="62252" x="795338" y="2179638"/>
          <p14:tracePt t="62269" x="866775" y="2411413"/>
          <p14:tracePt t="62286" x="965200" y="2714625"/>
          <p14:tracePt t="62303" x="1089025" y="3054350"/>
          <p14:tracePt t="62320" x="1312863" y="3455988"/>
          <p14:tracePt t="62337" x="1598613" y="3840163"/>
          <p14:tracePt t="62353" x="1990725" y="4268788"/>
          <p14:tracePt t="62370" x="2303463" y="4510088"/>
          <p14:tracePt t="62371" x="2393950" y="4581525"/>
          <p14:tracePt t="62387" x="2536825" y="4670425"/>
          <p14:tracePt t="62404" x="2633663" y="4705350"/>
          <p14:tracePt t="62420" x="2697163" y="4724400"/>
          <p14:tracePt t="62437" x="2741613" y="4724400"/>
          <p14:tracePt t="62454" x="2776538" y="4724400"/>
          <p14:tracePt t="62471" x="2857500" y="4705350"/>
          <p14:tracePt t="62487" x="3027363" y="4625975"/>
          <p14:tracePt t="62504" x="3232150" y="4518025"/>
          <p14:tracePt t="62521" x="3490913" y="4384675"/>
          <p14:tracePt t="62538" x="3724275" y="4224338"/>
          <p14:tracePt t="62554" x="3938588" y="4062413"/>
          <p14:tracePt t="62555" x="4027488" y="3983038"/>
          <p14:tracePt t="62571" x="4152900" y="3822700"/>
          <p14:tracePt t="62588" x="4259263" y="3633788"/>
          <p14:tracePt t="62605" x="4330700" y="3465513"/>
          <p14:tracePt t="62621" x="4367213" y="3268663"/>
          <p14:tracePt t="62638" x="4367213" y="3089275"/>
          <p14:tracePt t="62655" x="4357688" y="2928938"/>
          <p14:tracePt t="62672" x="4268788" y="2759075"/>
          <p14:tracePt t="62688" x="4125913" y="2598738"/>
          <p14:tracePt t="62705" x="4010025" y="2465388"/>
          <p14:tracePt t="62721" x="3894138" y="2366963"/>
          <p14:tracePt t="62738" x="3803650" y="2276475"/>
          <p14:tracePt t="62755" x="3687763" y="2152650"/>
          <p14:tracePt t="62772" x="3581400" y="2062163"/>
          <p14:tracePt t="62788" x="3465513" y="1982788"/>
          <p14:tracePt t="62805" x="3357563" y="1928813"/>
          <p14:tracePt t="62822" x="3259138" y="1893888"/>
          <p14:tracePt t="62839" x="3179763" y="1866900"/>
          <p14:tracePt t="62855" x="3133725" y="1866900"/>
          <p14:tracePt t="62872" x="3081338" y="1857375"/>
          <p14:tracePt t="62889" x="3036888" y="1847850"/>
          <p14:tracePt t="62906" x="3000375" y="1839913"/>
          <p14:tracePt t="62922" x="2965450" y="1830388"/>
          <p14:tracePt t="62923" x="2946400" y="1812925"/>
          <p14:tracePt t="62939" x="2911475" y="1803400"/>
          <p14:tracePt t="62956" x="2857500" y="1785938"/>
          <p14:tracePt t="62972" x="2759075" y="1741488"/>
          <p14:tracePt t="62990" x="2562225" y="1679575"/>
          <p14:tracePt t="63006" x="2419350" y="1616075"/>
          <p14:tracePt t="63023" x="2295525" y="1562100"/>
          <p14:tracePt t="63039" x="2170113" y="1500188"/>
          <p14:tracePt t="63056" x="2062163" y="1473200"/>
          <p14:tracePt t="63073" x="1919288" y="1419225"/>
          <p14:tracePt t="63077" x="1830388" y="1384300"/>
          <p14:tracePt t="63089" x="1741488" y="1357313"/>
          <p14:tracePt t="63106" x="1544638" y="1295400"/>
          <p14:tracePt t="63110" x="1446213" y="1295400"/>
          <p14:tracePt t="63126" x="1285875" y="1276350"/>
          <p14:tracePt t="63142" x="1152525" y="1276350"/>
          <p14:tracePt t="63157" x="1081088" y="1295400"/>
          <p14:tracePt t="63173" x="1027113" y="1428750"/>
          <p14:tracePt t="63190" x="1000125" y="1679575"/>
          <p14:tracePt t="63207" x="1000125" y="1911350"/>
          <p14:tracePt t="63224" x="1000125" y="2125663"/>
          <p14:tracePt t="63240" x="1044575" y="2339975"/>
          <p14:tracePt t="63257" x="1062038" y="2473325"/>
          <p14:tracePt t="63274" x="1071563" y="2581275"/>
          <p14:tracePt t="63290" x="1098550" y="2697163"/>
          <p14:tracePt t="63291" x="1116013" y="2741613"/>
          <p14:tracePt t="63307" x="1169988" y="2874963"/>
          <p14:tracePt t="63325" x="1258888" y="3017838"/>
          <p14:tracePt t="63341" x="1357313" y="3170238"/>
          <p14:tracePt t="63357" x="1490663" y="3303588"/>
          <p14:tracePt t="63375" x="1608138" y="3411538"/>
          <p14:tracePt t="63391" x="1704975" y="3465513"/>
          <p14:tracePt t="63407" x="1812925" y="3517900"/>
          <p14:tracePt t="63425" x="1893888" y="3554413"/>
          <p14:tracePt t="63441" x="2017713" y="3581400"/>
          <p14:tracePt t="63458" x="2143125" y="3598863"/>
          <p14:tracePt t="63475" x="2312988" y="3616325"/>
          <p14:tracePt t="63492" x="2446338" y="3633788"/>
          <p14:tracePt t="63508" x="2598738" y="3633788"/>
          <p14:tracePt t="63525" x="2714625" y="3608388"/>
          <p14:tracePt t="63541" x="2857500" y="3527425"/>
          <p14:tracePt t="63558" x="2965450" y="3429000"/>
          <p14:tracePt t="63575" x="3071813" y="3276600"/>
          <p14:tracePt t="63592" x="3197225" y="3108325"/>
          <p14:tracePt t="63608" x="3259138" y="2946400"/>
          <p14:tracePt t="63625" x="3348038" y="2768600"/>
          <p14:tracePt t="63642" x="3429000" y="2589213"/>
          <p14:tracePt t="63658" x="3465513" y="2428875"/>
          <p14:tracePt t="63659" x="3473450" y="2366963"/>
          <p14:tracePt t="63675" x="3490913" y="2232025"/>
          <p14:tracePt t="63692" x="3490913" y="2133600"/>
          <p14:tracePt t="63709" x="3473450" y="2017713"/>
          <p14:tracePt t="63726" x="3411538" y="1893888"/>
          <p14:tracePt t="63742" x="3322638" y="1768475"/>
          <p14:tracePt t="63758" x="3205163" y="1697038"/>
          <p14:tracePt t="63775" x="3071813" y="1608138"/>
          <p14:tracePt t="63792" x="2946400" y="1544638"/>
          <p14:tracePt t="63809" x="2822575" y="1500188"/>
          <p14:tracePt t="63826" x="2714625" y="1455738"/>
          <p14:tracePt t="63842" x="2581275" y="1411288"/>
          <p14:tracePt t="63844" x="2490788" y="1374775"/>
          <p14:tracePt t="63860" x="2330450" y="1339850"/>
          <p14:tracePt t="63876" x="2133600" y="1276350"/>
          <p14:tracePt t="63893" x="1965325" y="1231900"/>
          <p14:tracePt t="63909" x="1847850" y="1223963"/>
          <p14:tracePt t="63926" x="1768475" y="1179513"/>
          <p14:tracePt t="63943" x="1731963" y="1179513"/>
          <p14:tracePt t="63959" x="1687513" y="1179513"/>
          <p14:tracePt t="63976" x="1643063" y="1179513"/>
          <p14:tracePt t="63993" x="1571625" y="1179513"/>
          <p14:tracePt t="63996" x="1536700" y="1179513"/>
          <p14:tracePt t="64010" x="1500188" y="1179513"/>
          <p14:tracePt t="64026" x="1455738" y="1223963"/>
          <p14:tracePt t="64030" x="1438275" y="1258888"/>
          <p14:tracePt t="64046" x="1393825" y="1357313"/>
          <p14:tracePt t="64062" x="1303338" y="1633538"/>
          <p14:tracePt t="64077" x="1214438" y="1822450"/>
          <p14:tracePt t="64093" x="1108075" y="2027238"/>
          <p14:tracePt t="64110" x="1000125" y="2197100"/>
          <p14:tracePt t="64127" x="893763" y="2357438"/>
          <p14:tracePt t="64144" x="847725" y="2473325"/>
          <p14:tracePt t="64161" x="812800" y="2589213"/>
          <p14:tracePt t="64177" x="785813" y="2705100"/>
          <p14:tracePt t="64194" x="776288" y="2840038"/>
          <p14:tracePt t="64210" x="776288" y="2965450"/>
          <p14:tracePt t="64211" x="776288" y="3027363"/>
          <p14:tracePt t="64228" x="776288" y="3160713"/>
          <p14:tracePt t="64245" x="776288" y="3295650"/>
          <p14:tracePt t="64261" x="785813" y="3438525"/>
          <p14:tracePt t="64277" x="839788" y="3562350"/>
          <p14:tracePt t="64294" x="901700" y="3670300"/>
          <p14:tracePt t="64310" x="955675" y="3759200"/>
          <p14:tracePt t="64328" x="1044575" y="3848100"/>
          <p14:tracePt t="64345" x="1196975" y="3956050"/>
          <p14:tracePt t="64361" x="1330325" y="4017963"/>
          <p14:tracePt t="64378" x="1517650" y="4098925"/>
          <p14:tracePt t="64395" x="1758950" y="4170363"/>
          <p14:tracePt t="64412" x="2062163" y="4268788"/>
          <p14:tracePt t="64428" x="2276475" y="4286250"/>
          <p14:tracePt t="64445" x="2562225" y="4286250"/>
          <p14:tracePt t="64461" x="2867025" y="4286250"/>
          <p14:tracePt t="64478" x="3170238" y="4286250"/>
          <p14:tracePt t="64496" x="3446463" y="4224338"/>
          <p14:tracePt t="64512" x="3633788" y="4187825"/>
          <p14:tracePt t="64528" x="3705225" y="4152900"/>
          <p14:tracePt t="64545" x="3714750" y="4143375"/>
          <p14:tracePt t="64562" x="3724275" y="4125913"/>
          <p14:tracePt t="64579" x="3732213" y="4098925"/>
          <p14:tracePt t="64596" x="3732213" y="3956050"/>
          <p14:tracePt t="64612" x="3732213" y="3625850"/>
          <p14:tracePt t="64629" x="3714750" y="3411538"/>
          <p14:tracePt t="64646" x="3697288" y="3160713"/>
          <p14:tracePt t="64662" x="3687763" y="2938463"/>
          <p14:tracePt t="64679" x="3687763" y="2732088"/>
          <p14:tracePt t="64696" x="3633788" y="2527300"/>
          <p14:tracePt t="64712" x="3598863" y="2339975"/>
          <p14:tracePt t="64729" x="3509963" y="2160588"/>
          <p14:tracePt t="64746" x="3402013" y="1990725"/>
          <p14:tracePt t="64763" x="3286125" y="1839913"/>
          <p14:tracePt t="64779" x="3214688" y="1741488"/>
          <p14:tracePt t="64780" x="3179763" y="1697038"/>
          <p14:tracePt t="64796" x="3125788" y="1608138"/>
          <p14:tracePt t="64812" x="3054350" y="1517650"/>
          <p14:tracePt t="64830" x="2990850" y="1473200"/>
          <p14:tracePt t="64846" x="2901950" y="1419225"/>
          <p14:tracePt t="64863" x="2795588" y="1366838"/>
          <p14:tracePt t="64879" x="2581275" y="1322388"/>
          <p14:tracePt t="64896" x="2438400" y="1295400"/>
          <p14:tracePt t="64913" x="2347913" y="1268413"/>
          <p14:tracePt t="64930" x="2312988" y="1268413"/>
          <p14:tracePt t="64947" x="2286000" y="1268413"/>
          <p14:tracePt t="64964" x="2170113" y="1384300"/>
          <p14:tracePt t="64983" x="2000250" y="1687513"/>
          <p14:tracePt t="64999" x="1919288" y="1938338"/>
          <p14:tracePt t="65014" x="1857375" y="2179638"/>
          <p14:tracePt t="65030" x="1812925" y="2339975"/>
          <p14:tracePt t="65047" x="1785938" y="2446338"/>
          <p14:tracePt t="65064" x="1776413" y="2527300"/>
          <p14:tracePt t="65080" x="1768475" y="2554288"/>
          <p14:tracePt t="65097" x="1768475" y="2616200"/>
          <p14:tracePt t="65114" x="1768475" y="2697163"/>
          <p14:tracePt t="65131" x="1768475" y="2786063"/>
          <p14:tracePt t="65147" x="1776413" y="2911475"/>
          <p14:tracePt t="65148" x="1795463" y="2973388"/>
          <p14:tracePt t="65164" x="1839913" y="3062288"/>
          <p14:tracePt t="65181" x="1965325" y="3313113"/>
          <p14:tracePt t="65198" x="2036763" y="3419475"/>
          <p14:tracePt t="65214" x="2089150" y="3482975"/>
          <p14:tracePt t="65231" x="2125663" y="3536950"/>
          <p14:tracePt t="65248" x="2179638" y="3589338"/>
          <p14:tracePt t="65265" x="2251075" y="3660775"/>
          <p14:tracePt t="65281" x="2339975" y="3714750"/>
          <p14:tracePt t="65298" x="2438400" y="3768725"/>
          <p14:tracePt t="65315" x="2527300" y="3795713"/>
          <p14:tracePt t="65316" x="2581275" y="3813175"/>
          <p14:tracePt t="65331" x="2589213" y="3813175"/>
          <p14:tracePt t="65348" x="2625725" y="3822700"/>
          <p14:tracePt t="65365" x="2643188" y="3830638"/>
          <p14:tracePt t="65382" x="2660650" y="3840163"/>
          <p14:tracePt t="65398" x="2670175" y="3840163"/>
          <p14:tracePt t="65415" x="2670175" y="3848100"/>
          <p14:tracePt t="65964" x="2660650" y="3848100"/>
          <p14:tracePt t="65972" x="2652713" y="3848100"/>
          <p14:tracePt t="65985" x="2643188" y="3848100"/>
          <p14:tracePt t="66001" x="2616200" y="3848100"/>
          <p14:tracePt t="66017" x="2581275" y="3848100"/>
          <p14:tracePt t="66035" x="2544763" y="3848100"/>
          <p14:tracePt t="66051" x="2517775" y="3848100"/>
          <p14:tracePt t="66068" x="2465388" y="3848100"/>
          <p14:tracePt t="66085" x="2446338" y="3848100"/>
          <p14:tracePt t="66101" x="2401888" y="3848100"/>
          <p14:tracePt t="66118" x="2330450" y="3848100"/>
          <p14:tracePt t="66135" x="2241550" y="3848100"/>
          <p14:tracePt t="66151" x="2152650" y="3848100"/>
          <p14:tracePt t="66168" x="1965325" y="3848100"/>
          <p14:tracePt t="66185" x="1830388" y="3822700"/>
          <p14:tracePt t="66201" x="1731963" y="3803650"/>
          <p14:tracePt t="66218" x="1679575" y="3786188"/>
          <p14:tracePt t="66235" x="1643063" y="3776663"/>
          <p14:tracePt t="66252" x="1608138" y="3759200"/>
          <p14:tracePt t="66252" x="1589088" y="3759200"/>
          <p14:tracePt t="66269" x="1544638" y="3741738"/>
          <p14:tracePt t="66286" x="1473200" y="3714750"/>
          <p14:tracePt t="66302" x="1384300" y="3697288"/>
          <p14:tracePt t="66319" x="1312863" y="3660775"/>
          <p14:tracePt t="66341" x="1250950" y="3616325"/>
          <p14:tracePt t="66351" x="1223963" y="3616325"/>
          <p14:tracePt t="66368" x="1179513" y="3598863"/>
          <p14:tracePt t="66385" x="1133475" y="3581400"/>
          <p14:tracePt t="66402" x="1089025" y="3571875"/>
          <p14:tracePt t="66419" x="1062038" y="3562350"/>
          <p14:tracePt t="66460" x="1169988" y="3616325"/>
          <p14:tracePt t="66469" x="1322388" y="3660775"/>
          <p14:tracePt t="66476" x="1544638" y="3697288"/>
          <p14:tracePt t="66486" x="1803400" y="3741738"/>
          <p14:tracePt t="66503" x="2347913" y="3822700"/>
          <p14:tracePt t="66519" x="2776538" y="3822700"/>
          <p14:tracePt t="66536" x="2955925" y="3822700"/>
          <p14:tracePt t="66553" x="2982913" y="3822700"/>
          <p14:tracePt t="66628" x="2982913" y="3813175"/>
          <p14:tracePt t="66637" x="2982913" y="3803650"/>
          <p14:tracePt t="66645" x="2982913" y="3795713"/>
          <p14:tracePt t="66653" x="2965450" y="3786188"/>
          <p14:tracePt t="66670" x="2946400" y="3768725"/>
          <p14:tracePt t="66687" x="2919413" y="3759200"/>
          <p14:tracePt t="66703" x="2847975" y="3724275"/>
          <p14:tracePt t="66720" x="2705100" y="3687763"/>
          <p14:tracePt t="66737" x="2608263" y="3652838"/>
          <p14:tracePt t="66753" x="2509838" y="3633788"/>
          <p14:tracePt t="66770" x="2357438" y="3598863"/>
          <p14:tracePt t="66787" x="2187575" y="3554413"/>
          <p14:tracePt t="66804" x="2000250" y="3490913"/>
          <p14:tracePt t="66805" x="1893888" y="3465513"/>
          <p14:tracePt t="66821" x="1714500" y="3455988"/>
          <p14:tracePt t="66838" x="1554163" y="3429000"/>
          <p14:tracePt t="66854" x="1411288" y="3402013"/>
          <p14:tracePt t="66870" x="1339850" y="3402013"/>
          <p14:tracePt t="66887" x="1295400" y="3384550"/>
          <p14:tracePt t="66903" x="1223963" y="3384550"/>
          <p14:tracePt t="66921" x="1133475" y="3384550"/>
          <p14:tracePt t="66938" x="847725" y="3384550"/>
          <p14:tracePt t="66954" x="750888" y="3384550"/>
          <p14:tracePt t="66971" x="704850" y="3402013"/>
          <p14:tracePt t="66988" x="669925" y="3402013"/>
          <p14:tracePt t="66989" x="652463" y="3402013"/>
          <p14:tracePt t="67005" x="642938" y="3419475"/>
          <p14:tracePt t="67021" x="633413" y="3419475"/>
          <p14:tracePt t="67308" x="633413" y="3429000"/>
          <p14:tracePt t="67316" x="660400" y="3490913"/>
          <p14:tracePt t="67325" x="750888" y="3562350"/>
          <p14:tracePt t="67339" x="830263" y="3616325"/>
          <p14:tracePt t="67356" x="1054100" y="3776663"/>
          <p14:tracePt t="67372" x="1169988" y="3848100"/>
          <p14:tracePt t="67389" x="1231900" y="3875088"/>
          <p14:tracePt t="67406" x="1330325" y="3894138"/>
          <p14:tracePt t="67423" x="1401763" y="3894138"/>
          <p14:tracePt t="67439" x="1465263" y="3894138"/>
          <p14:tracePt t="67457" x="1490663" y="3894138"/>
          <p14:tracePt t="67473" x="1562100" y="3894138"/>
          <p14:tracePt t="67490" x="1741488" y="3894138"/>
          <p14:tracePt t="67507" x="1919288" y="3867150"/>
          <p14:tracePt t="67523" x="2116138" y="3848100"/>
          <p14:tracePt t="67540" x="2214563" y="3840163"/>
          <p14:tracePt t="67541" x="2232025" y="3840163"/>
          <p14:tracePt t="67557" x="2259013" y="3840163"/>
          <p14:tracePt t="67573" x="2286000" y="3840163"/>
          <p14:tracePt t="67590" x="2339975" y="3840163"/>
          <p14:tracePt t="67607" x="2455863" y="3867150"/>
          <p14:tracePt t="67623" x="2562225" y="3894138"/>
          <p14:tracePt t="67640" x="2625725" y="3902075"/>
          <p14:tracePt t="67657" x="2670175" y="3902075"/>
          <p14:tracePt t="67674" x="2687638" y="3902075"/>
          <p14:tracePt t="67690" x="2697163" y="3902075"/>
          <p14:tracePt t="67749" x="2705100" y="3902075"/>
          <p14:tracePt t="67853" x="2705100" y="3894138"/>
          <p14:tracePt t="67893" x="2697163" y="3894138"/>
          <p14:tracePt t="67917" x="2679700" y="3894138"/>
          <p14:tracePt t="67949" x="2670175" y="3894138"/>
          <p14:tracePt t="67957" x="2660650" y="3894138"/>
          <p14:tracePt t="67965" x="2652713" y="3894138"/>
          <p14:tracePt t="67975" x="2633663" y="3894138"/>
          <p14:tracePt t="67992" x="2589213" y="3884613"/>
          <p14:tracePt t="68008" x="2544763" y="3857625"/>
          <p14:tracePt t="68025" x="2500313" y="3857625"/>
          <p14:tracePt t="68042" x="2465388" y="3857625"/>
          <p14:tracePt t="68058" x="2428875" y="3857625"/>
          <p14:tracePt t="68075" x="2384425" y="3857625"/>
          <p14:tracePt t="68092" x="2347913" y="3857625"/>
          <p14:tracePt t="68093" x="2312988" y="3857625"/>
          <p14:tracePt t="68109" x="2259013" y="3857625"/>
          <p14:tracePt t="68126" x="2224088" y="3857625"/>
          <p14:tracePt t="68142" x="2170113" y="3840163"/>
          <p14:tracePt t="68159" x="2081213" y="3840163"/>
          <p14:tracePt t="68176" x="1874838" y="3840163"/>
          <p14:tracePt t="68192" x="1714500" y="3840163"/>
          <p14:tracePt t="68209" x="1544638" y="3840163"/>
          <p14:tracePt t="68226" x="1384300" y="3840163"/>
          <p14:tracePt t="68242" x="1285875" y="3830638"/>
          <p14:tracePt t="68259" x="1241425" y="3822700"/>
          <p14:tracePt t="68276" x="1223963" y="3822700"/>
          <p14:tracePt t="68293" x="1223963" y="3813175"/>
          <p14:tracePt t="68310" x="1204913" y="3813175"/>
          <p14:tracePt t="68326" x="1179513" y="3813175"/>
          <p14:tracePt t="68343" x="1108075" y="3813175"/>
          <p14:tracePt t="68360" x="1027113" y="3813175"/>
          <p14:tracePt t="68376" x="758825" y="3786188"/>
          <p14:tracePt t="68393" x="696913" y="3776663"/>
          <p14:tracePt t="68410" x="669925" y="3768725"/>
          <p14:tracePt t="68426" x="660400" y="3768725"/>
          <p14:tracePt t="68443" x="642938" y="3759200"/>
          <p14:tracePt t="68469" x="625475" y="3759200"/>
          <p14:tracePt t="68485" x="615950" y="3759200"/>
          <p14:tracePt t="68494" x="608013" y="3759200"/>
          <p14:tracePt t="68510" x="588963" y="3759200"/>
          <p14:tracePt t="68527" x="581025" y="3759200"/>
          <p14:tracePt t="68677" x="625475" y="3759200"/>
          <p14:tracePt t="68685" x="723900" y="3759200"/>
          <p14:tracePt t="68694" x="874713" y="3776663"/>
          <p14:tracePt t="68711" x="1276350" y="3875088"/>
          <p14:tracePt t="68728" x="1724025" y="4010025"/>
          <p14:tracePt t="68744" x="2071688" y="4044950"/>
          <p14:tracePt t="68761" x="2401888" y="4054475"/>
          <p14:tracePt t="68778" x="2741613" y="4081463"/>
          <p14:tracePt t="68795" x="3062288" y="4081463"/>
          <p14:tracePt t="68811" x="3348038" y="4081463"/>
          <p14:tracePt t="68829" x="3724275" y="4081463"/>
          <p14:tracePt t="68845" x="3822700" y="4081463"/>
          <p14:tracePt t="68861" x="3946525" y="4089400"/>
          <p14:tracePt t="68878" x="3990975" y="4108450"/>
          <p14:tracePt t="68896" x="4010025" y="4108450"/>
          <p14:tracePt t="68912" x="4037013" y="4108450"/>
          <p14:tracePt t="68928" x="4062413" y="4116388"/>
          <p14:tracePt t="68945" x="4098925" y="4125913"/>
          <p14:tracePt t="68962" x="4152900" y="4143375"/>
          <p14:tracePt t="68979" x="4205288" y="4152900"/>
          <p14:tracePt t="68995" x="4276725" y="4160838"/>
          <p14:tracePt t="69012" x="4357688" y="4170363"/>
          <p14:tracePt t="69013" x="4411663" y="4170363"/>
          <p14:tracePt t="69029" x="4589463" y="4170363"/>
          <p14:tracePt t="69046" x="4633913" y="4170363"/>
          <p14:tracePt t="69062" x="4652963" y="4170363"/>
          <p14:tracePt t="69141" x="4660900" y="4170363"/>
          <p14:tracePt t="69213" x="4643438" y="4133850"/>
          <p14:tracePt t="69221" x="4589463" y="4081463"/>
          <p14:tracePt t="69230" x="4545013" y="4037013"/>
          <p14:tracePt t="69247" x="4419600" y="3938588"/>
          <p14:tracePt t="69263" x="4286250" y="3840163"/>
          <p14:tracePt t="69280" x="4170363" y="3776663"/>
          <p14:tracePt t="69297" x="4098925" y="3751263"/>
          <p14:tracePt t="69313" x="4089400" y="3741738"/>
          <p14:tracePt t="69429" x="4098925" y="3741738"/>
          <p14:tracePt t="69437" x="4116388" y="3751263"/>
          <p14:tracePt t="69448" x="4125913" y="3759200"/>
          <p14:tracePt t="69463" x="4143375" y="3776663"/>
          <p14:tracePt t="69501" x="4152900" y="3776663"/>
          <p14:tracePt t="69606" x="4160838" y="3776663"/>
          <p14:tracePt t="69621" x="4170363" y="3776663"/>
          <p14:tracePt t="69629" x="4179888" y="3776663"/>
          <p14:tracePt t="69653" x="4187825" y="3776663"/>
          <p14:tracePt t="69837" x="4179888" y="3776663"/>
          <p14:tracePt t="69846" x="4152900" y="3776663"/>
          <p14:tracePt t="69853" x="4133850" y="3776663"/>
          <p14:tracePt t="69866" x="4089400" y="3776663"/>
          <p14:tracePt t="69882" x="4017963" y="3776663"/>
          <p14:tracePt t="69899" x="3929063" y="3776663"/>
          <p14:tracePt t="69916" x="3751263" y="3776663"/>
          <p14:tracePt t="69932" x="3608388" y="3776663"/>
          <p14:tracePt t="69950" x="3473450" y="3776663"/>
          <p14:tracePt t="69967" x="3446463" y="3776663"/>
          <p14:tracePt t="69982" x="3438525" y="3776663"/>
          <p14:tracePt t="69999" x="3411538" y="3776663"/>
          <p14:tracePt t="70016" x="3367088" y="3776663"/>
          <p14:tracePt t="70033" x="3303588" y="3795713"/>
          <p14:tracePt t="70049" x="3241675" y="3803650"/>
          <p14:tracePt t="70067" x="3170238" y="3822700"/>
          <p14:tracePt t="70083" x="3143250" y="3822700"/>
          <p14:tracePt t="70100" x="3125788" y="3840163"/>
          <p14:tracePt t="70117" x="3108325" y="3840163"/>
          <p14:tracePt t="70118" x="3089275" y="3848100"/>
          <p14:tracePt t="70133" x="3081338" y="3857625"/>
          <p14:tracePt t="70166" x="3062288" y="3857625"/>
          <p14:tracePt t="70189" x="3044825" y="3857625"/>
          <p14:tracePt t="70261" x="3036888" y="3857625"/>
          <p14:tracePt t="70301" x="3027363" y="3857625"/>
          <p14:tracePt t="70318" x="3017838" y="3857625"/>
          <p14:tracePt t="70694" x="3009900" y="3857625"/>
          <p14:tracePt t="70741" x="3017838" y="3857625"/>
          <p14:tracePt t="70750" x="3027363" y="3857625"/>
          <p14:tracePt t="70758" x="3044825" y="3857625"/>
          <p14:tracePt t="70769" x="3071813" y="3857625"/>
          <p14:tracePt t="70785" x="3143250" y="3857625"/>
          <p14:tracePt t="70802" x="3303588" y="3857625"/>
          <p14:tracePt t="70819" x="3446463" y="3857625"/>
          <p14:tracePt t="70838" x="3714750" y="3857625"/>
          <p14:tracePt t="70853" x="3803650" y="3857625"/>
          <p14:tracePt t="70869" x="3919538" y="3830638"/>
          <p14:tracePt t="70870" x="3938588" y="3822700"/>
          <p14:tracePt t="70886" x="3973513" y="3813175"/>
          <p14:tracePt t="70903" x="4037013" y="3795713"/>
          <p14:tracePt t="70919" x="4071938" y="3786188"/>
          <p14:tracePt t="70936" x="4098925" y="3776663"/>
          <p14:tracePt t="70953" x="4116388" y="3776663"/>
          <p14:tracePt t="70970" x="4125913" y="3776663"/>
          <p14:tracePt t="70987" x="4133850" y="3776663"/>
          <p14:tracePt t="71003" x="4152900" y="3768725"/>
          <p14:tracePt t="71019" x="4187825" y="3768725"/>
          <p14:tracePt t="71036" x="4241800" y="3751263"/>
          <p14:tracePt t="71054" x="4295775" y="3732213"/>
          <p14:tracePt t="71054" x="4322763" y="3732213"/>
          <p14:tracePt t="71070" x="4375150" y="3714750"/>
          <p14:tracePt t="71087" x="4419600" y="3697288"/>
          <p14:tracePt t="71103" x="4438650" y="3687763"/>
          <p14:tracePt t="71120" x="4456113" y="3679825"/>
          <p14:tracePt t="71137" x="4465638" y="3670300"/>
          <p14:tracePt t="71154" x="4465638" y="3660775"/>
          <p14:tracePt t="71170" x="4465638" y="3652838"/>
          <p14:tracePt t="71187" x="4465638" y="3643313"/>
          <p14:tracePt t="71204" x="4473575" y="3625850"/>
          <p14:tracePt t="71220" x="4483100" y="3616325"/>
          <p14:tracePt t="71238" x="4483100" y="3608388"/>
          <p14:tracePt t="71262" x="4483100" y="3598863"/>
          <p14:tracePt t="71271" x="4483100" y="3589338"/>
          <p14:tracePt t="71288" x="4473575" y="3581400"/>
          <p14:tracePt t="71304" x="4446588" y="3581400"/>
          <p14:tracePt t="71321" x="4384675" y="3571875"/>
          <p14:tracePt t="71338" x="4303713" y="3571875"/>
          <p14:tracePt t="71354" x="4214813" y="3571875"/>
          <p14:tracePt t="71371" x="4160838" y="3571875"/>
          <p14:tracePt t="71388" x="4125913" y="3571875"/>
          <p14:tracePt t="71404" x="4081463" y="3571875"/>
          <p14:tracePt t="71421" x="4062413" y="3571875"/>
          <p14:tracePt t="71422" x="4054475" y="3571875"/>
          <p14:tracePt t="71438" x="4037013" y="3571875"/>
          <p14:tracePt t="71455" x="4010025" y="3571875"/>
          <p14:tracePt t="71471" x="3983038" y="3571875"/>
          <p14:tracePt t="71489" x="3973513" y="3571875"/>
          <p14:tracePt t="71505" x="3946525" y="3571875"/>
          <p14:tracePt t="71522" x="3929063" y="3571875"/>
          <p14:tracePt t="71538" x="3894138" y="3571875"/>
          <p14:tracePt t="71555" x="3840163" y="3571875"/>
          <p14:tracePt t="71571" x="3776663" y="3571875"/>
          <p14:tracePt t="71588" x="3687763" y="3571875"/>
          <p14:tracePt t="71606" x="3633788" y="3571875"/>
          <p14:tracePt t="71607" x="3608388" y="3571875"/>
          <p14:tracePt t="71622" x="3554413" y="3562350"/>
          <p14:tracePt t="71639" x="3536950" y="3562350"/>
          <p14:tracePt t="71655" x="3509963" y="3562350"/>
          <p14:tracePt t="71672" x="3500438" y="3562350"/>
          <p14:tracePt t="71689" x="3465513" y="3562350"/>
          <p14:tracePt t="71706" x="3446463" y="3562350"/>
          <p14:tracePt t="71722" x="3419475" y="3562350"/>
          <p14:tracePt t="71739" x="3394075" y="3562350"/>
          <p14:tracePt t="71756" x="3348038" y="3581400"/>
          <p14:tracePt t="71773" x="3295650" y="3581400"/>
          <p14:tracePt t="71789" x="3268663" y="3589338"/>
          <p14:tracePt t="71790" x="3251200" y="3589338"/>
          <p14:tracePt t="71807" x="3241675" y="3589338"/>
          <p14:tracePt t="71823" x="3205163" y="3589338"/>
          <p14:tracePt t="71840" x="3179763" y="3589338"/>
          <p14:tracePt t="71857" x="3160713" y="3589338"/>
          <p14:tracePt t="71873" x="3125788" y="3589338"/>
          <p14:tracePt t="71890" x="3089275" y="3589338"/>
          <p14:tracePt t="71907" x="3054350" y="3589338"/>
          <p14:tracePt t="71923" x="3027363" y="3589338"/>
          <p14:tracePt t="71940" x="3009900" y="3589338"/>
          <p14:tracePt t="71957" x="3000375" y="3608388"/>
          <p14:tracePt t="71973" x="2982913" y="3608388"/>
          <p14:tracePt t="71974" x="2973388" y="3608388"/>
          <p14:tracePt t="71990" x="2965450" y="3608388"/>
          <p14:tracePt t="72008" x="2946400" y="3608388"/>
          <p14:tracePt t="72046" x="2938463" y="3608388"/>
          <p14:tracePt t="72094" x="2928938" y="3608388"/>
          <p14:tracePt t="73134" x="2938463" y="3608388"/>
          <p14:tracePt t="73142" x="2965450" y="3608388"/>
          <p14:tracePt t="73150" x="3009900" y="3608388"/>
          <p14:tracePt t="73161" x="3116263" y="3608388"/>
          <p14:tracePt t="73178" x="3286125" y="3660775"/>
          <p14:tracePt t="73195" x="3419475" y="3697288"/>
          <p14:tracePt t="73211" x="3544888" y="3697288"/>
          <p14:tracePt t="73228" x="3589338" y="3697288"/>
          <p14:tracePt t="73254" x="3608388" y="3697288"/>
          <p14:tracePt t="73318" x="3608388" y="3705225"/>
          <p14:tracePt t="73327" x="3598863" y="3714750"/>
          <p14:tracePt t="73334" x="3581400" y="3724275"/>
          <p14:tracePt t="73350" x="3562350" y="3732213"/>
          <p14:tracePt t="73362" x="3544888" y="3741738"/>
          <p14:tracePt t="73414" x="3536950" y="3741738"/>
          <p14:tracePt t="73422" x="3527425" y="3741738"/>
          <p14:tracePt t="73431" x="3509963" y="3741738"/>
          <p14:tracePt t="73445" x="3490913" y="3741738"/>
          <p14:tracePt t="73463" x="3438525" y="3724275"/>
          <p14:tracePt t="73479" x="3429000" y="3714750"/>
          <p14:tracePt t="73496" x="3419475" y="3705225"/>
          <p14:tracePt t="73551" x="3419475" y="3697288"/>
          <p14:tracePt t="73559" x="3411538" y="3697288"/>
          <p14:tracePt t="73631" x="3402013" y="3697288"/>
          <p14:tracePt t="73679" x="3394075" y="3697288"/>
          <p14:tracePt t="73687" x="3394075" y="3687763"/>
          <p14:tracePt t="73711" x="3375025" y="3687763"/>
          <p14:tracePt t="73734" x="3367088" y="3687763"/>
          <p14:tracePt t="73758" x="3367088" y="3679825"/>
          <p14:tracePt t="74087" x="3357563" y="3679825"/>
          <p14:tracePt t="74095" x="3348038" y="3679825"/>
          <p14:tracePt t="74111" x="3340100" y="3679825"/>
          <p14:tracePt t="74127" x="3340100" y="3670300"/>
          <p14:tracePt t="74135" x="3330575" y="3660775"/>
          <p14:tracePt t="74150" x="3322638" y="3660775"/>
          <p14:tracePt t="74166" x="3313113" y="3660775"/>
          <p14:tracePt t="74183" x="3303588" y="3660775"/>
          <p14:tracePt t="74199" x="3295650" y="3652838"/>
          <p14:tracePt t="74216" x="3286125" y="3643313"/>
          <p14:tracePt t="74232" x="3276600" y="3643313"/>
          <p14:tracePt t="74327" x="3268663" y="3643313"/>
          <p14:tracePt t="74351" x="3251200" y="3633788"/>
          <p14:tracePt t="76695" x="3251200" y="3616325"/>
          <p14:tracePt t="76703" x="3251200" y="3608388"/>
          <p14:tracePt t="76711" x="3251200" y="3589338"/>
          <p14:tracePt t="76724" x="3251200" y="3509963"/>
          <p14:tracePt t="76741" x="3313113" y="3348038"/>
          <p14:tracePt t="76759" x="3402013" y="3160713"/>
          <p14:tracePt t="76775" x="3473450" y="2982913"/>
          <p14:tracePt t="76776" x="3500438" y="2911475"/>
          <p14:tracePt t="76792" x="3554413" y="2803525"/>
          <p14:tracePt t="76809" x="3571875" y="2776538"/>
          <p14:tracePt t="76825" x="3589338" y="2732088"/>
          <p14:tracePt t="76842" x="3608388" y="2714625"/>
          <p14:tracePt t="76859" x="3633788" y="2652713"/>
          <p14:tracePt t="76875" x="3660775" y="2581275"/>
          <p14:tracePt t="76892" x="3705225" y="2482850"/>
          <p14:tracePt t="76909" x="3768725" y="2303463"/>
          <p14:tracePt t="76925" x="3840163" y="2170113"/>
          <p14:tracePt t="76942" x="3902075" y="2054225"/>
          <p14:tracePt t="76959" x="3919538" y="1955800"/>
          <p14:tracePt t="76976" x="3919538" y="1946275"/>
          <p14:tracePt t="76993" x="3919538" y="1928813"/>
          <p14:tracePt t="77010" x="3919538" y="1919288"/>
          <p14:tracePt t="77026" x="3884613" y="1919288"/>
          <p14:tracePt t="77042" x="3840163" y="1919288"/>
          <p14:tracePt t="77059" x="3822700" y="1919288"/>
          <p14:tracePt t="77076" x="3803650" y="1919288"/>
          <p14:tracePt t="77096" x="3795713" y="1919288"/>
          <p14:tracePt t="77109" x="3768725" y="1901825"/>
          <p14:tracePt t="77126" x="3741738" y="1901825"/>
          <p14:tracePt t="77143" x="3687763" y="1893888"/>
          <p14:tracePt t="77144" x="3652838" y="1893888"/>
          <p14:tracePt t="77160" x="3571875" y="1884363"/>
          <p14:tracePt t="77177" x="3348038" y="1847850"/>
          <p14:tracePt t="77193" x="3152775" y="1822450"/>
          <p14:tracePt t="77210" x="2874963" y="1822450"/>
          <p14:tracePt t="77227" x="2589213" y="1884363"/>
          <p14:tracePt t="77243" x="2374900" y="1982788"/>
          <p14:tracePt t="77260" x="2303463" y="2027238"/>
          <p14:tracePt t="77352" x="2295525" y="2027238"/>
          <p14:tracePt t="77360" x="2286000" y="2027238"/>
          <p14:tracePt t="77392" x="2268538" y="2027238"/>
          <p14:tracePt t="77456" x="2312988" y="2044700"/>
          <p14:tracePt t="77464" x="2419350" y="2089150"/>
          <p14:tracePt t="77472" x="2633663" y="2187575"/>
          <p14:tracePt t="77480" x="2938463" y="2322513"/>
          <p14:tracePt t="77494" x="3268663" y="2455863"/>
          <p14:tracePt t="77511" x="3983038" y="2759075"/>
          <p14:tracePt t="77512" x="4170363" y="2840038"/>
          <p14:tracePt t="77528" x="4438650" y="2965450"/>
          <p14:tracePt t="77545" x="4500563" y="3000375"/>
          <p14:tracePt t="77592" x="4500563" y="3009900"/>
          <p14:tracePt t="77608" x="4500563" y="3017838"/>
          <p14:tracePt t="77624" x="4491038" y="3027363"/>
          <p14:tracePt t="77632" x="4473575" y="3027363"/>
          <p14:tracePt t="77645" x="4456113" y="3027363"/>
          <p14:tracePt t="77662" x="4429125" y="3027363"/>
          <p14:tracePt t="77678" x="4419600" y="3027363"/>
          <p14:tracePt t="77695" x="4384675" y="3036888"/>
          <p14:tracePt t="77712" x="4367213" y="3044825"/>
          <p14:tracePt t="77736" x="4357688" y="3044825"/>
          <p14:tracePt t="77752" x="4348163" y="3044825"/>
          <p14:tracePt t="77784" x="4340225" y="3044825"/>
          <p14:tracePt t="77840" x="4330700" y="3044825"/>
          <p14:tracePt t="77888" x="4322763" y="3044825"/>
          <p14:tracePt t="77992" x="4313238" y="3044825"/>
          <p14:tracePt t="78024" x="4303713" y="3044825"/>
          <p14:tracePt t="78056" x="4286250" y="3044825"/>
          <p14:tracePt t="78136" x="4276725" y="3044825"/>
          <p14:tracePt t="78680" x="4241800" y="3027363"/>
          <p14:tracePt t="78689" x="4054475" y="2955925"/>
          <p14:tracePt t="78699" x="3759200" y="2874963"/>
          <p14:tracePt t="78716" x="3133725" y="2679700"/>
          <p14:tracePt t="78732" x="2276475" y="2455863"/>
          <p14:tracePt t="78749" x="1446213" y="2152650"/>
          <p14:tracePt t="78753" x="1250950" y="2098675"/>
          <p14:tracePt t="78766" x="1036638" y="2000250"/>
          <p14:tracePt t="78782" x="803275" y="1884363"/>
          <p14:tracePt t="78785" x="731838" y="1857375"/>
          <p14:tracePt t="78799" x="679450" y="1839913"/>
          <p14:tracePt t="78815" x="633413" y="1830388"/>
          <p14:tracePt t="78819" x="615950" y="1812925"/>
          <p14:tracePt t="78835" x="554038" y="1812925"/>
          <p14:tracePt t="78849" x="465138" y="1803400"/>
          <p14:tracePt t="78866" x="115888" y="1822450"/>
          <p14:tracePt t="79117" x="169863" y="2044700"/>
          <p14:tracePt t="79134" x="473075" y="2089150"/>
          <p14:tracePt t="79137" x="625475" y="2125663"/>
          <p14:tracePt t="79150" x="795338" y="2143125"/>
          <p14:tracePt t="79167" x="893763" y="2152650"/>
          <p14:tracePt t="79171" x="911225" y="2152650"/>
          <p14:tracePt t="79184" x="919163" y="2152650"/>
          <p14:tracePt t="79204" x="928688" y="2152650"/>
          <p14:tracePt t="79235" x="938213" y="2143125"/>
          <p14:tracePt t="79258" x="946150" y="2133600"/>
          <p14:tracePt t="79266" x="955675" y="2133600"/>
          <p14:tracePt t="79274" x="965200" y="2125663"/>
          <p14:tracePt t="79291" x="990600" y="2125663"/>
          <p14:tracePt t="79301" x="1000125" y="2116138"/>
          <p14:tracePt t="79317" x="1036638" y="2108200"/>
          <p14:tracePt t="79322" x="1044575" y="2108200"/>
          <p14:tracePt t="79335" x="1081088" y="2098675"/>
          <p14:tracePt t="79351" x="1160463" y="2081213"/>
          <p14:tracePt t="79355" x="1204913" y="2071688"/>
          <p14:tracePt t="79367" x="1241425" y="2071688"/>
          <p14:tracePt t="79387" x="1785938" y="2017713"/>
          <p14:tracePt t="79401" x="2143125" y="1955800"/>
          <p14:tracePt t="79418" x="2384425" y="1911350"/>
          <p14:tracePt t="79435" x="2571750" y="1893888"/>
          <p14:tracePt t="79452" x="2741613" y="1866900"/>
          <p14:tracePt t="79469" x="2901950" y="1839913"/>
          <p14:tracePt t="79485" x="2982913" y="1839913"/>
          <p14:tracePt t="79502" x="3027363" y="1839913"/>
          <p14:tracePt t="79519" x="3036888" y="1839913"/>
          <p14:tracePt t="79535" x="3054350" y="1839913"/>
          <p14:tracePt t="79552" x="3089275" y="1847850"/>
          <p14:tracePt t="79570" x="3125788" y="1884363"/>
          <p14:tracePt t="79585" x="3179763" y="1928813"/>
          <p14:tracePt t="79602" x="3268663" y="1990725"/>
          <p14:tracePt t="79620" x="3367088" y="2098675"/>
          <p14:tracePt t="79636" x="3598863" y="2232025"/>
          <p14:tracePt t="79652" x="3679825" y="2312988"/>
          <p14:tracePt t="79669" x="3724275" y="2339975"/>
          <p14:tracePt t="79686" x="3751263" y="2374900"/>
          <p14:tracePt t="79703" x="3759200" y="2384425"/>
          <p14:tracePt t="79856" x="3759200" y="2374900"/>
          <p14:tracePt t="79864" x="3751263" y="2374900"/>
          <p14:tracePt t="79873" x="3732213" y="2374900"/>
          <p14:tracePt t="79887" x="3724275" y="2366963"/>
          <p14:tracePt t="79903" x="3660775" y="2339975"/>
          <p14:tracePt t="79904" x="3608388" y="2339975"/>
          <p14:tracePt t="79920" x="3357563" y="2259013"/>
          <p14:tracePt t="79937" x="2982913" y="2170113"/>
          <p14:tracePt t="79954" x="2527300" y="2036763"/>
          <p14:tracePt t="79971" x="2062163" y="1901825"/>
          <p14:tracePt t="79988" x="1660525" y="1795463"/>
          <p14:tracePt t="80004" x="1374775" y="1704975"/>
          <p14:tracePt t="80021" x="1152525" y="1643063"/>
          <p14:tracePt t="80037" x="911225" y="1571625"/>
          <p14:tracePt t="80041" x="803275" y="1536700"/>
          <p14:tracePt t="80054" x="723900" y="1517650"/>
          <p14:tracePt t="80071" x="598488" y="1482725"/>
          <p14:tracePt t="80074" x="554038" y="1465263"/>
          <p14:tracePt t="80087" x="544513" y="1465263"/>
          <p14:tracePt t="80104" x="527050" y="1455738"/>
          <p14:tracePt t="80211" x="536575" y="1455738"/>
          <p14:tracePt t="80218" x="608013" y="1455738"/>
          <p14:tracePt t="80226" x="731838" y="1455738"/>
          <p14:tracePt t="80238" x="830263" y="1455738"/>
          <p14:tracePt t="80255" x="973138" y="1455738"/>
          <p14:tracePt t="80259" x="1000125" y="1455738"/>
          <p14:tracePt t="80271" x="1009650" y="1455738"/>
          <p14:tracePt t="80292" x="1009650" y="1446213"/>
          <p14:tracePt t="80307" x="965200" y="1411288"/>
          <p14:tracePt t="80324" x="795338" y="1357313"/>
          <p14:tracePt t="80340" x="660400" y="1347788"/>
          <p14:tracePt t="80355" x="536575" y="1330325"/>
          <p14:tracePt t="80371" x="482600" y="1322388"/>
          <p14:tracePt t="80388" x="446088" y="1322388"/>
          <p14:tracePt t="80411" x="428625" y="1322388"/>
          <p14:tracePt t="80426" x="411163" y="1322388"/>
          <p14:tracePt t="80439" x="393700" y="1322388"/>
          <p14:tracePt t="80455" x="330200" y="1322388"/>
          <p14:tracePt t="80459" x="285750" y="1322388"/>
          <p14:tracePt t="80474" x="268288" y="1347788"/>
          <p14:tracePt t="80475" x="241300" y="1347788"/>
          <p14:tracePt t="80489" x="223838" y="1366838"/>
          <p14:tracePt t="80508" x="133350" y="1438275"/>
          <p14:tracePt t="80523" x="80963" y="1509713"/>
          <p14:tracePt t="80539" x="53975" y="1544638"/>
          <p14:tracePt t="80556" x="53975" y="1598613"/>
          <p14:tracePt t="80573" x="88900" y="1687513"/>
          <p14:tracePt t="80589" x="179388" y="1758950"/>
          <p14:tracePt t="80606" x="214313" y="1785938"/>
          <p14:tracePt t="80610" x="250825" y="1803400"/>
          <p14:tracePt t="80623" x="268288" y="1803400"/>
          <p14:tracePt t="80639" x="339725" y="1830388"/>
          <p14:tracePt t="80643" x="384175" y="1839913"/>
          <p14:tracePt t="80659" x="438150" y="1847850"/>
          <p14:tracePt t="80660" x="473075" y="1874838"/>
          <p14:tracePt t="80675" x="561975" y="1874838"/>
          <p14:tracePt t="80692" x="642938" y="1893888"/>
          <p14:tracePt t="80706" x="723900" y="1893888"/>
          <p14:tracePt t="80723" x="830263" y="1893888"/>
          <p14:tracePt t="80740" x="1000125" y="1893888"/>
          <p14:tracePt t="80756" x="1250950" y="1874838"/>
          <p14:tracePt t="80773" x="1919288" y="1776413"/>
          <p14:tracePt t="80790" x="2697163" y="1660525"/>
          <p14:tracePt t="80807" x="3224213" y="1500188"/>
          <p14:tracePt t="80824" x="3438525" y="1419225"/>
          <p14:tracePt t="80825" x="3473450" y="1393825"/>
          <p14:tracePt t="80872" x="3411538" y="1374775"/>
          <p14:tracePt t="80881" x="3322638" y="1347788"/>
          <p14:tracePt t="80890" x="3160713" y="1312863"/>
          <p14:tracePt t="80907" x="2901950" y="1258888"/>
          <p14:tracePt t="80924" x="2741613" y="1250950"/>
          <p14:tracePt t="80941" x="2598738" y="1204913"/>
          <p14:tracePt t="80957" x="2465388" y="1169988"/>
          <p14:tracePt t="80974" x="2322513" y="1116013"/>
          <p14:tracePt t="80991" x="2143125" y="1089025"/>
          <p14:tracePt t="81008" x="1928813" y="1089025"/>
          <p14:tracePt t="81011" x="1776413" y="1089025"/>
          <p14:tracePt t="81025" x="1643063" y="1089025"/>
          <p14:tracePt t="81044" x="1241425" y="1116013"/>
          <p14:tracePt t="81060" x="990600" y="1187450"/>
          <p14:tracePt t="81075" x="776288" y="1268413"/>
          <p14:tracePt t="81091" x="608013" y="1339850"/>
          <p14:tracePt t="81108" x="490538" y="1393825"/>
          <p14:tracePt t="81125" x="393700" y="1438275"/>
          <p14:tracePt t="81141" x="303213" y="1473200"/>
          <p14:tracePt t="81158" x="204788" y="1490663"/>
          <p14:tracePt t="81162" x="179388" y="1500188"/>
          <p14:tracePt t="81175" x="169863" y="1509713"/>
          <p14:tracePt t="81192" x="142875" y="1517650"/>
          <p14:tracePt t="81211" x="133350" y="1517650"/>
          <p14:tracePt t="81213" x="125413" y="1517650"/>
          <p14:tracePt t="81227" x="98425" y="1544638"/>
          <p14:tracePt t="81244" x="71438" y="1581150"/>
          <p14:tracePt t="81259" x="44450" y="1625600"/>
          <p14:tracePt t="81275" x="44450" y="1687513"/>
          <p14:tracePt t="81292" x="71438" y="1776413"/>
          <p14:tracePt t="81309" x="196850" y="1839913"/>
          <p14:tracePt t="81325" x="366713" y="1893888"/>
          <p14:tracePt t="81342" x="554038" y="1928813"/>
          <p14:tracePt t="81346" x="660400" y="1938338"/>
          <p14:tracePt t="81360" x="758825" y="1955800"/>
          <p14:tracePt t="81375" x="965200" y="1990725"/>
          <p14:tracePt t="81392" x="1143000" y="2017713"/>
          <p14:tracePt t="81396" x="1231900" y="2017713"/>
          <p14:tracePt t="81412" x="1366838" y="2017713"/>
          <p14:tracePt t="81428" x="1527175" y="2017713"/>
          <p14:tracePt t="81443" x="1785938" y="1982788"/>
          <p14:tracePt t="81460" x="2000250" y="1919288"/>
          <p14:tracePt t="81476" x="2187575" y="1830388"/>
          <p14:tracePt t="81493" x="2322513" y="1741488"/>
          <p14:tracePt t="81510" x="2357438" y="1704975"/>
          <p14:tracePt t="81526" x="2357438" y="1697038"/>
          <p14:tracePt t="81543" x="2357438" y="1679575"/>
          <p14:tracePt t="81561" x="2357438" y="1660525"/>
          <p14:tracePt t="81576" x="2330450" y="1660525"/>
          <p14:tracePt t="81596" x="2054225" y="1571625"/>
          <p14:tracePt t="81612" x="1768475" y="1482725"/>
          <p14:tracePt t="81627" x="1393825" y="1393825"/>
          <p14:tracePt t="81643" x="1089025" y="1339850"/>
          <p14:tracePt t="81660" x="857250" y="1339850"/>
          <p14:tracePt t="81677" x="723900" y="1339850"/>
          <p14:tracePt t="81693" x="633413" y="1366838"/>
          <p14:tracePt t="81710" x="598488" y="1401763"/>
          <p14:tracePt t="81714" x="588963" y="1411288"/>
          <p14:tracePt t="81727" x="571500" y="1438275"/>
          <p14:tracePt t="81744" x="571500" y="1446213"/>
          <p14:tracePt t="81760" x="571500" y="1455738"/>
          <p14:tracePt t="81764" x="571500" y="1473200"/>
          <p14:tracePt t="81780" x="679450" y="1536700"/>
          <p14:tracePt t="81796" x="857250" y="1589088"/>
          <p14:tracePt t="81811" x="1089025" y="1633538"/>
          <p14:tracePt t="81827" x="1330325" y="1724025"/>
          <p14:tracePt t="81845" x="1625600" y="1847850"/>
          <p14:tracePt t="81860" x="2116138" y="2062163"/>
          <p14:tracePt t="81878" x="2616200" y="2286000"/>
          <p14:tracePt t="81894" x="3241675" y="2500313"/>
          <p14:tracePt t="81911" x="3768725" y="2660650"/>
          <p14:tracePt t="81928" x="4044950" y="2751138"/>
          <p14:tracePt t="81944" x="4143375" y="2786063"/>
          <p14:tracePt t="82001" x="4160838" y="2786063"/>
          <p14:tracePt t="82073" x="4152900" y="2786063"/>
          <p14:tracePt t="82081" x="4143375" y="2786063"/>
          <p14:tracePt t="82905" x="4133850" y="2768600"/>
          <p14:tracePt t="82921" x="4133850" y="2759075"/>
          <p14:tracePt t="82929" x="4125913" y="2741613"/>
          <p14:tracePt t="82937" x="4125913" y="2732088"/>
          <p14:tracePt t="82948" x="4125913" y="2714625"/>
          <p14:tracePt t="82965" x="4116388" y="2652713"/>
          <p14:tracePt t="82982" x="4116388" y="2571750"/>
          <p14:tracePt t="82999" x="4116388" y="2490788"/>
          <p14:tracePt t="83015" x="4116388" y="2419350"/>
          <p14:tracePt t="83032" x="4116388" y="2366963"/>
          <p14:tracePt t="83049" x="4116388" y="2312988"/>
          <p14:tracePt t="83050" x="4116388" y="2295525"/>
          <p14:tracePt t="83066" x="4116388" y="2268538"/>
          <p14:tracePt t="83082" x="4125913" y="2251075"/>
          <p14:tracePt t="83099" x="4133850" y="2232025"/>
          <p14:tracePt t="83115" x="4133850" y="2197100"/>
          <p14:tracePt t="83132" x="4152900" y="2170113"/>
          <p14:tracePt t="83149" x="4152900" y="2116138"/>
          <p14:tracePt t="83166" x="4152900" y="2081213"/>
          <p14:tracePt t="83183" x="4152900" y="2044700"/>
          <p14:tracePt t="83199" x="4152900" y="2017713"/>
          <p14:tracePt t="83216" x="4152900" y="1990725"/>
          <p14:tracePt t="83250" x="4152900" y="1982788"/>
          <p14:tracePt t="83282" x="4152900" y="1973263"/>
          <p14:tracePt t="83314" x="4152900" y="1965325"/>
          <p14:tracePt t="83338" x="4152900" y="1955800"/>
          <p14:tracePt t="83386" x="4152900" y="1946275"/>
          <p14:tracePt t="83602" x="4197350" y="1982788"/>
          <p14:tracePt t="83610" x="4232275" y="2044700"/>
          <p14:tracePt t="83618" x="4276725" y="2108200"/>
          <p14:tracePt t="83635" x="4340225" y="2187575"/>
          <p14:tracePt t="83652" x="4367213" y="2251075"/>
          <p14:tracePt t="83668" x="4367213" y="2268538"/>
          <p14:tracePt t="83684" x="4367213" y="2276475"/>
          <p14:tracePt t="83746" x="4340225" y="2276475"/>
          <p14:tracePt t="83754" x="4295775" y="2251075"/>
          <p14:tracePt t="83762" x="4276725" y="2224088"/>
          <p14:tracePt t="83770" x="4232275" y="2187575"/>
          <p14:tracePt t="83785" x="4187825" y="2143125"/>
          <p14:tracePt t="83802" x="4027488" y="1982788"/>
          <p14:tracePt t="83819" x="3751263" y="1724025"/>
          <p14:tracePt t="83835" x="3643313" y="1598613"/>
          <p14:tracePt t="83852" x="3589338" y="1517650"/>
          <p14:tracePt t="83869" x="3562350" y="1482725"/>
          <p14:tracePt t="83885" x="3554413" y="1465263"/>
          <p14:tracePt t="83922" x="3562350" y="1473200"/>
          <p14:tracePt t="83930" x="3598863" y="1500188"/>
          <p14:tracePt t="83938" x="3652838" y="1527175"/>
          <p14:tracePt t="83952" x="3697288" y="1554163"/>
          <p14:tracePt t="83968" x="3795713" y="1616075"/>
          <p14:tracePt t="83985" x="3867150" y="1660525"/>
          <p14:tracePt t="83986" x="3902075" y="1687513"/>
          <p14:tracePt t="84002" x="3946525" y="1741488"/>
          <p14:tracePt t="84019" x="4017963" y="1812925"/>
          <p14:tracePt t="84036" x="4044950" y="1911350"/>
          <p14:tracePt t="84052" x="4071938" y="2009775"/>
          <p14:tracePt t="84069" x="4071938" y="2044700"/>
          <p14:tracePt t="84086" x="4071938" y="2081213"/>
          <p14:tracePt t="84103" x="4071938" y="2098675"/>
          <p14:tracePt t="84154" x="4071938" y="2108200"/>
          <p14:tracePt t="84162" x="4062413" y="2108200"/>
          <p14:tracePt t="84171" x="4044950" y="2108200"/>
          <p14:tracePt t="84187" x="3990975" y="2108200"/>
          <p14:tracePt t="84203" x="3919538" y="2108200"/>
          <p14:tracePt t="84220" x="3840163" y="2108200"/>
          <p14:tracePt t="84237" x="3768725" y="2108200"/>
          <p14:tracePt t="84254" x="3714750" y="2108200"/>
          <p14:tracePt t="84270" x="3643313" y="2108200"/>
          <p14:tracePt t="84287" x="3571875" y="2108200"/>
          <p14:tracePt t="84303" x="3438525" y="2108200"/>
          <p14:tracePt t="84320" x="3340100" y="2152650"/>
          <p14:tracePt t="84337" x="3268663" y="2179638"/>
          <p14:tracePt t="84338" x="3214688" y="2205038"/>
          <p14:tracePt t="84354" x="3179763" y="2224088"/>
          <p14:tracePt t="84371" x="3152775" y="2259013"/>
          <p14:tracePt t="84387" x="3116263" y="2303463"/>
          <p14:tracePt t="84404" x="3116263" y="2339975"/>
          <p14:tracePt t="84420" x="3116263" y="2384425"/>
          <p14:tracePt t="84437" x="3152775" y="2482850"/>
          <p14:tracePt t="84454" x="3214688" y="2581275"/>
          <p14:tracePt t="84471" x="3303588" y="2625725"/>
          <p14:tracePt t="84488" x="3411538" y="2679700"/>
          <p14:tracePt t="84504" x="3517900" y="2705100"/>
          <p14:tracePt t="84520" x="3589338" y="2714625"/>
          <p14:tracePt t="84538" x="3608388" y="2714625"/>
          <p14:tracePt t="84674" x="3589338" y="2697163"/>
          <p14:tracePt t="84682" x="3581400" y="2697163"/>
          <p14:tracePt t="84691" x="3554413" y="2679700"/>
          <p14:tracePt t="84705" x="3536950" y="2670175"/>
          <p14:tracePt t="84722" x="3527425" y="2660650"/>
          <p14:tracePt t="85162" x="3517900" y="2660650"/>
          <p14:tracePt t="85994" x="3517900" y="2670175"/>
          <p14:tracePt t="86074" x="3517900" y="2687638"/>
          <p14:tracePt t="86106" x="3527425" y="2697163"/>
          <p14:tracePt t="86747" x="3536950" y="2697163"/>
          <p14:tracePt t="86755" x="3562350" y="2714625"/>
          <p14:tracePt t="86763" x="3633788" y="2741613"/>
          <p14:tracePt t="86780" x="3973513" y="2813050"/>
          <p14:tracePt t="86796" x="4116388" y="2857500"/>
          <p14:tracePt t="86813" x="4152900" y="2867025"/>
          <p14:tracePt t="86843" x="4160838" y="2867025"/>
          <p14:tracePt t="86891" x="4170363" y="2867025"/>
          <p14:tracePt t="86899" x="4205288" y="2874963"/>
          <p14:tracePt t="86907" x="4402138" y="2938463"/>
          <p14:tracePt t="86915" x="4697413" y="3017838"/>
          <p14:tracePt t="86930" x="5099050" y="3152775"/>
          <p14:tracePt t="86947" x="6500813" y="3500438"/>
          <p14:tracePt t="86964" x="7170738" y="3589338"/>
          <p14:tracePt t="86980" x="7500938" y="3625850"/>
          <p14:tracePt t="86997" x="7653338" y="3652838"/>
          <p14:tracePt t="87014" x="7697788" y="3652838"/>
          <p14:tracePt t="87031" x="7715250" y="3652838"/>
          <p14:tracePt t="87047" x="7715250" y="3643313"/>
          <p14:tracePt t="87064" x="7724775" y="3616325"/>
          <p14:tracePt t="87080" x="7724775" y="3581400"/>
          <p14:tracePt t="87097" x="7732713" y="3554413"/>
          <p14:tracePt t="87114" x="7732713" y="3544888"/>
          <p14:tracePt t="87131" x="7751763" y="3527425"/>
          <p14:tracePt t="87148" x="7786688" y="3509963"/>
          <p14:tracePt t="87164" x="7823200" y="3500438"/>
          <p14:tracePt t="87181" x="7840663" y="3500438"/>
          <p14:tracePt t="87387" x="7840663" y="3509963"/>
          <p14:tracePt t="87395" x="7840663" y="3517900"/>
          <p14:tracePt t="87403" x="7840663" y="3527425"/>
          <p14:tracePt t="87415" x="7840663" y="3536950"/>
          <p14:tracePt t="87432" x="7840663" y="3571875"/>
          <p14:tracePt t="87449" x="8062913" y="3884613"/>
          <p14:tracePt t="87465" x="8474075" y="4357688"/>
          <p14:tracePt t="87483" x="8680450" y="4562475"/>
          <p14:tracePt t="87483" x="8751888" y="4598988"/>
          <p14:tracePt t="87499" x="8769350" y="4625975"/>
          <p14:tracePt t="87523" x="8777288" y="4625975"/>
          <p14:tracePt t="87587" x="8769350" y="4625975"/>
          <p14:tracePt t="87595" x="8732838" y="4608513"/>
          <p14:tracePt t="87603" x="8705850" y="4589463"/>
          <p14:tracePt t="87616" x="8688388" y="4572000"/>
          <p14:tracePt t="87633" x="8661400" y="4554538"/>
          <p14:tracePt t="87835" x="8653463" y="4554538"/>
          <p14:tracePt t="87979" x="8643938" y="4554538"/>
          <p14:tracePt t="88123" x="8634413" y="4554538"/>
          <p14:tracePt t="88203" x="8626475" y="4554538"/>
          <p14:tracePt t="88307" x="8616950" y="4554538"/>
          <p14:tracePt t="88355" x="8616950" y="4545013"/>
          <p14:tracePt t="89876" x="8609013" y="4545013"/>
          <p14:tracePt t="89892" x="8589963" y="4545013"/>
          <p14:tracePt t="89916" x="8582025" y="4545013"/>
          <p14:tracePt t="89932" x="8572500" y="4545013"/>
          <p14:tracePt t="89948" x="8562975" y="4545013"/>
          <p14:tracePt t="89988" x="8555038" y="4545013"/>
          <p14:tracePt t="90004" x="8545513" y="4545013"/>
          <p14:tracePt t="90052" x="8537575" y="4537075"/>
          <p14:tracePt t="90164" x="8528050" y="4527550"/>
          <p14:tracePt t="90276" x="8510588" y="4527550"/>
          <p14:tracePt t="90284" x="8501063" y="4510088"/>
          <p14:tracePt t="90293" x="8447088" y="4483100"/>
          <p14:tracePt t="90310" x="8134350" y="4232275"/>
          <p14:tracePt t="90327" x="7429500" y="3687763"/>
          <p14:tracePt t="90344" x="6518275" y="3044825"/>
          <p14:tracePt t="90360" x="5857875" y="2660650"/>
          <p14:tracePt t="90376" x="5438775" y="2411413"/>
          <p14:tracePt t="90394" x="5197475" y="2276475"/>
          <p14:tracePt t="90410" x="5099050" y="2224088"/>
          <p14:tracePt t="90427" x="5089525" y="2214563"/>
          <p14:tracePt t="90588" x="5089525" y="2241550"/>
          <p14:tracePt t="90596" x="5153025" y="2357438"/>
          <p14:tracePt t="90604" x="5375275" y="2589213"/>
          <p14:tracePt t="90612" x="5653088" y="2901950"/>
          <p14:tracePt t="90628" x="5938838" y="3214688"/>
          <p14:tracePt t="90628" x="6232525" y="3500438"/>
          <p14:tracePt t="90644" x="6697663" y="3929063"/>
          <p14:tracePt t="90662" x="6848475" y="4044950"/>
          <p14:tracePt t="90678" x="6867525" y="4054475"/>
          <p14:tracePt t="90695" x="6875463" y="4054475"/>
          <p14:tracePt t="90711" x="6894513" y="4054475"/>
          <p14:tracePt t="90727" x="6946900" y="4054475"/>
          <p14:tracePt t="90745" x="7018338" y="4054475"/>
          <p14:tracePt t="90762" x="7062788" y="4054475"/>
          <p14:tracePt t="90778" x="7072313" y="4054475"/>
          <p14:tracePt t="90795" x="7089775" y="4054475"/>
          <p14:tracePt t="90812" x="7108825" y="4054475"/>
          <p14:tracePt t="90846" x="7126288" y="4054475"/>
          <p14:tracePt t="90852" x="7134225" y="4054475"/>
          <p14:tracePt t="90862" x="7161213" y="4054475"/>
          <p14:tracePt t="90879" x="7224713" y="4054475"/>
          <p14:tracePt t="90895" x="7242175" y="4062413"/>
          <p14:tracePt t="90912" x="7251700" y="4062413"/>
          <p14:tracePt t="90932" x="7259638" y="4062413"/>
          <p14:tracePt t="91013" x="7269163" y="4071938"/>
          <p14:tracePt t="91028" x="7269163" y="4081463"/>
          <p14:tracePt t="91100" x="7269163" y="4089400"/>
          <p14:tracePt t="91164" x="7269163" y="4098925"/>
          <p14:tracePt t="91173" x="7269163" y="4108450"/>
          <p14:tracePt t="91508" x="7277100" y="4108450"/>
          <p14:tracePt t="91596" x="7277100" y="4116388"/>
          <p14:tracePt t="91644" x="7242175" y="4116388"/>
          <p14:tracePt t="91653" x="7153275" y="4116388"/>
          <p14:tracePt t="91660" x="7062788" y="4116388"/>
          <p14:tracePt t="91668" x="6991350" y="4116388"/>
          <p14:tracePt t="91681" x="6946900" y="4116388"/>
          <p14:tracePt t="91698" x="6858000" y="4108450"/>
          <p14:tracePt t="91715" x="6777038" y="4098925"/>
          <p14:tracePt t="91731" x="6653213" y="4098925"/>
          <p14:tracePt t="91732" x="6572250" y="4098925"/>
          <p14:tracePt t="91748" x="6367463" y="4098925"/>
          <p14:tracePt t="91765" x="5973763" y="4179888"/>
          <p14:tracePt t="91781" x="5286375" y="4276725"/>
          <p14:tracePt t="91799" x="4803775" y="4357688"/>
          <p14:tracePt t="91815" x="4348163" y="4438650"/>
          <p14:tracePt t="91832" x="4062413" y="4518025"/>
          <p14:tracePt t="91849" x="3911600" y="4562475"/>
          <p14:tracePt t="91866" x="3813175" y="4608513"/>
          <p14:tracePt t="91882" x="3786188" y="4616450"/>
          <p14:tracePt t="91899" x="3776663" y="4625975"/>
          <p14:tracePt t="92533" x="3822700" y="4633913"/>
          <p14:tracePt t="92540" x="3848100" y="4633913"/>
          <p14:tracePt t="92551" x="3884613" y="4652963"/>
          <p14:tracePt t="92568" x="3929063" y="4705350"/>
          <p14:tracePt t="92585" x="3956050" y="4795838"/>
          <p14:tracePt t="92602" x="4000500" y="5133975"/>
          <p14:tracePt t="92618" x="4000500" y="5340350"/>
          <p14:tracePt t="92635" x="4000500" y="5545138"/>
          <p14:tracePt t="92652" x="3902075" y="5751513"/>
          <p14:tracePt t="92669" x="3741738" y="6045200"/>
          <p14:tracePt t="92685" x="3660775" y="6188075"/>
          <p14:tracePt t="92702" x="3633788" y="6303963"/>
          <p14:tracePt t="92719" x="3633788" y="6375400"/>
          <p14:tracePt t="92736" x="3616325" y="6402388"/>
          <p14:tracePt t="92752" x="3616325" y="6411913"/>
          <p14:tracePt t="92829" x="3616325" y="6419850"/>
          <p14:tracePt t="92837" x="3616325" y="6429375"/>
          <p14:tracePt t="92845" x="3625850" y="6446838"/>
          <p14:tracePt t="92854" x="3643313" y="6465888"/>
          <p14:tracePt t="92869" x="3679825" y="6491288"/>
          <p14:tracePt t="92886" x="3679825" y="6500813"/>
          <p14:tracePt t="92903" x="3697288" y="6510338"/>
          <p14:tracePt t="92925" x="3705225" y="6510338"/>
          <p14:tracePt t="92941" x="3714750" y="6510338"/>
          <p14:tracePt t="92957" x="3732213" y="6510338"/>
          <p14:tracePt t="92970" x="3741738" y="6510338"/>
          <p14:tracePt t="92986" x="3759200" y="6465888"/>
          <p14:tracePt t="93004" x="3813175" y="6411913"/>
          <p14:tracePt t="93020" x="3894138" y="6313488"/>
          <p14:tracePt t="93021" x="3946525" y="6259513"/>
          <p14:tracePt t="93037" x="4010025" y="6161088"/>
          <p14:tracePt t="93054" x="4017963" y="6126163"/>
          <p14:tracePt t="93070" x="4037013" y="6081713"/>
          <p14:tracePt t="93087" x="4037013" y="6054725"/>
          <p14:tracePt t="93104" x="4044950" y="6045200"/>
          <p14:tracePt t="93120" x="4044950" y="6037263"/>
          <p14:tracePt t="93137" x="4054475" y="6027738"/>
          <p14:tracePt t="93154" x="4089400" y="6018213"/>
          <p14:tracePt t="93170" x="4133850" y="6018213"/>
          <p14:tracePt t="93187" x="4205288" y="5991225"/>
          <p14:tracePt t="93204" x="4268788" y="5983288"/>
          <p14:tracePt t="93205" x="4313238" y="5965825"/>
          <p14:tracePt t="93221" x="4348163" y="5938838"/>
          <p14:tracePt t="93237" x="4367213" y="5929313"/>
          <p14:tracePt t="93254" x="4367213" y="5911850"/>
          <p14:tracePt t="93271" x="4367213" y="5902325"/>
          <p14:tracePt t="93287" x="4367213" y="5894388"/>
          <p14:tracePt t="93304" x="4348163" y="5894388"/>
          <p14:tracePt t="93333" x="4330700" y="5902325"/>
          <p14:tracePt t="93373" x="4322763" y="5911850"/>
          <p14:tracePt t="93397" x="4313238" y="5911850"/>
          <p14:tracePt t="93413" x="4303713" y="5911850"/>
          <p14:tracePt t="93421" x="4295775" y="5911850"/>
          <p14:tracePt t="93429" x="4286250" y="5911850"/>
          <p14:tracePt t="93445" x="4259263" y="5911850"/>
          <p14:tracePt t="93455" x="4241800" y="5919788"/>
          <p14:tracePt t="93471" x="4224338" y="5938838"/>
          <p14:tracePt t="93488" x="4205288" y="5946775"/>
          <p14:tracePt t="93505" x="4187825" y="5956300"/>
          <p14:tracePt t="93522" x="4170363" y="5956300"/>
          <p14:tracePt t="93538" x="4152900" y="5956300"/>
          <p14:tracePt t="93555" x="4133850" y="5956300"/>
          <p14:tracePt t="93572" x="4116388" y="5956300"/>
          <p14:tracePt t="93589" x="4071938" y="5965825"/>
          <p14:tracePt t="93606" x="4037013" y="5965825"/>
          <p14:tracePt t="93622" x="4000500" y="5973763"/>
          <p14:tracePt t="93639" x="3973513" y="5973763"/>
          <p14:tracePt t="93656" x="3965575" y="5973763"/>
          <p14:tracePt t="93672" x="3946525" y="5973763"/>
          <p14:tracePt t="93689" x="3938588" y="5973763"/>
          <p14:tracePt t="93706" x="3919538" y="5973763"/>
          <p14:tracePt t="93722" x="3902075" y="5973763"/>
          <p14:tracePt t="93739" x="3867150" y="5973763"/>
          <p14:tracePt t="93756" x="3813175" y="5973763"/>
          <p14:tracePt t="93757" x="3776663" y="5973763"/>
          <p14:tracePt t="93774" x="3759200" y="5973763"/>
          <p14:tracePt t="93790" x="3741738" y="5973763"/>
          <p14:tracePt t="93925" x="3751263" y="5973763"/>
          <p14:tracePt t="93933" x="3759200" y="5991225"/>
          <p14:tracePt t="93941" x="3768725" y="5991225"/>
          <p14:tracePt t="93957" x="3776663" y="5991225"/>
          <p14:tracePt t="93981" x="3795713" y="5991225"/>
          <p14:tracePt t="93997" x="3803650" y="5991225"/>
          <p14:tracePt t="94007" x="3822700" y="6010275"/>
          <p14:tracePt t="94024" x="3830638" y="6010275"/>
          <p14:tracePt t="94040" x="3848100" y="6010275"/>
          <p14:tracePt t="94057" x="3857625" y="6010275"/>
          <p14:tracePt t="94074" x="3875088" y="6010275"/>
          <p14:tracePt t="94091" x="3884613" y="6010275"/>
          <p14:tracePt t="94107" x="3894138" y="6010275"/>
          <p14:tracePt t="94126" x="3902075" y="6010275"/>
          <p14:tracePt t="94141" x="3911600" y="6010275"/>
          <p14:tracePt t="94165" x="3929063" y="6010275"/>
          <p14:tracePt t="94357" x="3938588" y="6010275"/>
          <p14:tracePt t="94373" x="3946525" y="6010275"/>
          <p14:tracePt t="94389" x="3956050" y="6010275"/>
          <p14:tracePt t="94397" x="3965575" y="6010275"/>
          <p14:tracePt t="94421" x="3973513" y="6010275"/>
          <p14:tracePt t="94821" x="3983038" y="6018213"/>
          <p14:tracePt t="95205" x="3973513" y="6018213"/>
          <p14:tracePt t="95269" x="3973513" y="6027738"/>
          <p14:tracePt t="95950" x="3965575" y="6027738"/>
          <p14:tracePt t="95958" x="3956050" y="6027738"/>
          <p14:tracePt t="95974" x="3946525" y="6027738"/>
          <p14:tracePt t="95982" x="3938588" y="6027738"/>
          <p14:tracePt t="95998" x="3929063" y="6027738"/>
          <p14:tracePt t="96015" x="3919538" y="6027738"/>
          <p14:tracePt t="96031" x="3911600" y="6027738"/>
          <p14:tracePt t="96048" x="3894138" y="6027738"/>
          <p14:tracePt t="96070" x="3884613" y="6027738"/>
          <p14:tracePt t="96094" x="3875088" y="6027738"/>
          <p14:tracePt t="96102" x="3867150" y="6027738"/>
          <p14:tracePt t="96126" x="3857625" y="6027738"/>
          <p14:tracePt t="96134" x="3848100" y="6027738"/>
          <p14:tracePt t="96148" x="3840163" y="6027738"/>
          <p14:tracePt t="96166" x="3786188" y="6027738"/>
          <p14:tracePt t="96182" x="3732213" y="6027738"/>
          <p14:tracePt t="96199" x="3687763" y="6027738"/>
          <p14:tracePt t="96215" x="3616325" y="6027738"/>
          <p14:tracePt t="96232" x="3562350" y="6027738"/>
          <p14:tracePt t="96249" x="3509963" y="6027738"/>
          <p14:tracePt t="96265" x="3438525" y="6027738"/>
          <p14:tracePt t="96282" x="3411538" y="6027738"/>
          <p14:tracePt t="96299" x="3375025" y="6027738"/>
          <p14:tracePt t="96316" x="3322638" y="6027738"/>
          <p14:tracePt t="96332" x="3268663" y="6027738"/>
          <p14:tracePt t="96350" x="3214688" y="6027738"/>
          <p14:tracePt t="96366" x="3197225" y="6027738"/>
          <p14:tracePt t="96383" x="3187700" y="6027738"/>
          <p14:tracePt t="96399" x="3179763" y="6027738"/>
          <p14:tracePt t="96446" x="3170238" y="6027738"/>
          <p14:tracePt t="96454" x="3160713" y="6027738"/>
          <p14:tracePt t="96470" x="3152775" y="6027738"/>
          <p14:tracePt t="96486" x="3143250" y="6027738"/>
          <p14:tracePt t="96494" x="3133725" y="6027738"/>
          <p14:tracePt t="96590" x="3152775" y="6027738"/>
          <p14:tracePt t="96606" x="3187700" y="6027738"/>
          <p14:tracePt t="96614" x="3205163" y="6027738"/>
          <p14:tracePt t="96622" x="3241675" y="6027738"/>
          <p14:tracePt t="96634" x="3286125" y="6027738"/>
          <p14:tracePt t="96650" x="3357563" y="6027738"/>
          <p14:tracePt t="96667" x="3429000" y="6027738"/>
          <p14:tracePt t="96684" x="3509963" y="6027738"/>
          <p14:tracePt t="96700" x="3589338" y="6018213"/>
          <p14:tracePt t="96718" x="3705225" y="6000750"/>
          <p14:tracePt t="96734" x="3732213" y="5983288"/>
          <p14:tracePt t="96751" x="3830638" y="5956300"/>
          <p14:tracePt t="96767" x="3867150" y="5956300"/>
          <p14:tracePt t="96784" x="3884613" y="5938838"/>
          <p14:tracePt t="96801" x="3894138" y="5929313"/>
          <p14:tracePt t="96822" x="3902075" y="5919788"/>
          <p14:tracePt t="96934" x="3911600" y="5919788"/>
          <p14:tracePt t="97022" x="3919538" y="5911850"/>
          <p14:tracePt t="97030" x="3919538" y="5902325"/>
          <p14:tracePt t="97038" x="3894138" y="5884863"/>
          <p14:tracePt t="97052" x="3840163" y="5875338"/>
          <p14:tracePt t="97069" x="3776663" y="5857875"/>
          <p14:tracePt t="97086" x="3705225" y="5857875"/>
          <p14:tracePt t="97102" x="3652838" y="5857875"/>
          <p14:tracePt t="97119" x="3616325" y="5857875"/>
          <p14:tracePt t="97136" x="3562350" y="5857875"/>
          <p14:tracePt t="97152" x="3490913" y="5857875"/>
          <p14:tracePt t="97169" x="3419475" y="5857875"/>
          <p14:tracePt t="97186" x="3375025" y="5857875"/>
          <p14:tracePt t="97202" x="3340100" y="5857875"/>
          <p14:tracePt t="97219" x="3313113" y="5857875"/>
          <p14:tracePt t="97236" x="3276600" y="5857875"/>
          <p14:tracePt t="97253" x="3241675" y="5857875"/>
          <p14:tracePt t="97269" x="3197225" y="5857875"/>
          <p14:tracePt t="97270" x="3179763" y="5857875"/>
          <p14:tracePt t="97286" x="3143250" y="5857875"/>
          <p14:tracePt t="97303" x="3108325" y="5857875"/>
          <p14:tracePt t="97326" x="3098800" y="5857875"/>
          <p14:tracePt t="97630" x="3108325" y="5857875"/>
          <p14:tracePt t="97710" x="3116263" y="5857875"/>
          <p14:tracePt t="97726" x="3125788" y="5857875"/>
          <p14:tracePt t="97734" x="3143250" y="5857875"/>
          <p14:tracePt t="97750" x="3160713" y="5857875"/>
          <p14:tracePt t="97758" x="3205163" y="5848350"/>
          <p14:tracePt t="97771" x="3251200" y="5803900"/>
          <p14:tracePt t="97788" x="3367088" y="5670550"/>
          <p14:tracePt t="97805" x="3473450" y="5491163"/>
          <p14:tracePt t="97821" x="3562350" y="5295900"/>
          <p14:tracePt t="97822" x="3608388" y="5187950"/>
          <p14:tracePt t="97839" x="3670300" y="4965700"/>
          <p14:tracePt t="97856" x="3724275" y="4714875"/>
          <p14:tracePt t="97872" x="3751263" y="4483100"/>
          <p14:tracePt t="97888" x="3776663" y="4259263"/>
          <p14:tracePt t="97905" x="3813175" y="4108450"/>
          <p14:tracePt t="97922" x="3813175" y="4000500"/>
          <p14:tracePt t="97938" x="3813175" y="3956050"/>
          <p14:tracePt t="97955" x="3813175" y="3938588"/>
          <p14:tracePt t="97972" x="3813175" y="3911600"/>
          <p14:tracePt t="97988" x="3813175" y="3902075"/>
          <p14:tracePt t="98006" x="3830638" y="3875088"/>
          <p14:tracePt t="98007" x="3830638" y="3867150"/>
          <p14:tracePt t="98023" x="3848100" y="3830638"/>
          <p14:tracePt t="98039" x="3848100" y="3803650"/>
          <p14:tracePt t="98056" x="3875088" y="3776663"/>
          <p14:tracePt t="98072" x="3884613" y="3732213"/>
          <p14:tracePt t="98089" x="3894138" y="3705225"/>
          <p14:tracePt t="98106" x="3902075" y="3697288"/>
          <p14:tracePt t="98150" x="3894138" y="3697288"/>
          <p14:tracePt t="98158" x="3875088" y="3705225"/>
          <p14:tracePt t="98166" x="3867150" y="3705225"/>
          <p14:tracePt t="98174" x="3840163" y="3732213"/>
          <p14:tracePt t="98189" x="3813175" y="3751263"/>
          <p14:tracePt t="98207" x="3759200" y="3822700"/>
          <p14:tracePt t="98223" x="3670300" y="3902075"/>
          <p14:tracePt t="98240" x="3571875" y="3983038"/>
          <p14:tracePt t="98256" x="3473450" y="4071938"/>
          <p14:tracePt t="98273" x="3313113" y="4152900"/>
          <p14:tracePt t="98290" x="3251200" y="4187825"/>
          <p14:tracePt t="98307" x="3224213" y="4205288"/>
          <p14:tracePt t="98323" x="3214688" y="4214813"/>
          <p14:tracePt t="98340" x="3197225" y="4214813"/>
          <p14:tracePt t="98357" x="3160713" y="4214813"/>
          <p14:tracePt t="98373" x="3098800" y="4214813"/>
          <p14:tracePt t="98375" x="3062288" y="4214813"/>
          <p14:tracePt t="98390" x="2874963" y="4214813"/>
          <p14:tracePt t="98407" x="2724150" y="4214813"/>
          <p14:tracePt t="98424" x="2554288" y="4214813"/>
          <p14:tracePt t="98441" x="2393950" y="4214813"/>
          <p14:tracePt t="98458" x="2241550" y="4214813"/>
          <p14:tracePt t="98474" x="2160588" y="4214813"/>
          <p14:tracePt t="98491" x="2098675" y="4232275"/>
          <p14:tracePt t="98507" x="2054225" y="4259263"/>
          <p14:tracePt t="98524" x="1990725" y="4276725"/>
          <p14:tracePt t="98541" x="1938338" y="4303713"/>
          <p14:tracePt t="98543" x="1911350" y="4313238"/>
          <p14:tracePt t="98557" x="1874838" y="4322763"/>
          <p14:tracePt t="98574" x="1785938" y="4322763"/>
          <p14:tracePt t="98591" x="1554163" y="4322763"/>
          <p14:tracePt t="98608" x="1411288" y="4322763"/>
          <p14:tracePt t="98624" x="1312863" y="4322763"/>
          <p14:tracePt t="98641" x="1214438" y="4322763"/>
          <p14:tracePt t="98658" x="1125538" y="4322763"/>
          <p14:tracePt t="98675" x="1062038" y="4322763"/>
          <p14:tracePt t="98691" x="1017588" y="4303713"/>
          <p14:tracePt t="98708" x="973138" y="4295775"/>
          <p14:tracePt t="98725" x="911225" y="4286250"/>
          <p14:tracePt t="98742" x="822325" y="4259263"/>
          <p14:tracePt t="98759" x="554038" y="4259263"/>
          <p14:tracePt t="98776" x="455613" y="4259263"/>
          <p14:tracePt t="98792" x="401638" y="4251325"/>
          <p14:tracePt t="98808" x="374650" y="4251325"/>
          <p14:tracePt t="98825" x="357188" y="4241800"/>
          <p14:tracePt t="98843" x="347663" y="4232275"/>
          <p14:tracePt t="98958" x="366713" y="4232275"/>
          <p14:tracePt t="98966" x="374650" y="4232275"/>
          <p14:tracePt t="98977" x="411163" y="4232275"/>
          <p14:tracePt t="98992" x="500063" y="4232275"/>
          <p14:tracePt t="99009" x="608013" y="4268788"/>
          <p14:tracePt t="99026" x="687388" y="4295775"/>
          <p14:tracePt t="99042" x="731838" y="4303713"/>
          <p14:tracePt t="99059" x="750888" y="4313238"/>
          <p14:tracePt t="99076" x="776288" y="4313238"/>
          <p14:tracePt t="99093" x="803275" y="4330700"/>
          <p14:tracePt t="99110" x="812800" y="4330700"/>
          <p14:tracePt t="99127" x="857250" y="4330700"/>
          <p14:tracePt t="99143" x="911225" y="4330700"/>
          <p14:tracePt t="99160" x="955675" y="4330700"/>
          <p14:tracePt t="99177" x="1009650" y="4330700"/>
          <p14:tracePt t="99193" x="1036638" y="4330700"/>
          <p14:tracePt t="99210" x="1054100" y="4330700"/>
          <p14:tracePt t="99227" x="1062038" y="4330700"/>
          <p14:tracePt t="99243" x="1081088" y="4330700"/>
          <p14:tracePt t="99260" x="1125538" y="4330700"/>
          <p14:tracePt t="99277" x="1196975" y="4330700"/>
          <p14:tracePt t="99294" x="1295400" y="4330700"/>
          <p14:tracePt t="99311" x="1687513" y="4268788"/>
          <p14:tracePt t="99327" x="1884363" y="4214813"/>
          <p14:tracePt t="99345" x="2062163" y="4160838"/>
          <p14:tracePt t="99361" x="2187575" y="4116388"/>
          <p14:tracePt t="99377" x="2232025" y="4116388"/>
          <p14:tracePt t="99394" x="2232025" y="4108450"/>
          <p14:tracePt t="99463" x="2241550" y="4108450"/>
          <p14:tracePt t="99575" x="2205038" y="4098925"/>
          <p14:tracePt t="99583" x="2179638" y="4098925"/>
          <p14:tracePt t="99595" x="2133600" y="4098925"/>
          <p14:tracePt t="99612" x="2044700" y="4098925"/>
          <p14:tracePt t="99628" x="1965325" y="4098925"/>
          <p14:tracePt t="99646" x="1874838" y="4098925"/>
          <p14:tracePt t="99662" x="1812925" y="4089400"/>
          <p14:tracePt t="99663" x="1803400" y="4089400"/>
          <p14:tracePt t="99679" x="1785938" y="4089400"/>
          <p14:tracePt t="99696" x="1758950" y="4081463"/>
          <p14:tracePt t="99712" x="1697038" y="4081463"/>
          <p14:tracePt t="99729" x="1608138" y="4081463"/>
          <p14:tracePt t="99746" x="1428750" y="4081463"/>
          <p14:tracePt t="99762" x="1374775" y="4081463"/>
          <p14:tracePt t="99779" x="1322388" y="4081463"/>
          <p14:tracePt t="99796" x="1303338" y="4071938"/>
          <p14:tracePt t="99815" x="1295400" y="4071938"/>
          <p14:tracePt t="99829" x="1285875" y="4071938"/>
          <p14:tracePt t="99846" x="1231900" y="4071938"/>
          <p14:tracePt t="99847" x="1204913" y="4071938"/>
          <p14:tracePt t="99863" x="1125538" y="4071938"/>
          <p14:tracePt t="99880" x="1036638" y="4071938"/>
          <p14:tracePt t="99896" x="973138" y="4071938"/>
          <p14:tracePt t="99913" x="928688" y="4071938"/>
          <p14:tracePt t="99929" x="901700" y="4071938"/>
          <p14:tracePt t="99946" x="884238" y="4071938"/>
          <p14:tracePt t="100039" x="884238" y="4081463"/>
          <p14:tracePt t="100047" x="884238" y="4089400"/>
          <p14:tracePt t="100055" x="893763" y="4098925"/>
          <p14:tracePt t="100063" x="928688" y="4125913"/>
          <p14:tracePt t="100080" x="990600" y="4143375"/>
          <p14:tracePt t="100097" x="1081088" y="4170363"/>
          <p14:tracePt t="100113" x="1152525" y="4187825"/>
          <p14:tracePt t="100130" x="1196975" y="4187825"/>
          <p14:tracePt t="100147" x="1223963" y="4187825"/>
          <p14:tracePt t="100164" x="1250950" y="4197350"/>
          <p14:tracePt t="100180" x="1276350" y="4205288"/>
          <p14:tracePt t="100197" x="1312863" y="4214813"/>
          <p14:tracePt t="100214" x="1374775" y="4241800"/>
          <p14:tracePt t="100215" x="1401763" y="4241800"/>
          <p14:tracePt t="100231" x="1490663" y="4259263"/>
          <p14:tracePt t="100248" x="1571625" y="4259263"/>
          <p14:tracePt t="100264" x="1633538" y="4259263"/>
          <p14:tracePt t="100281" x="1679575" y="4259263"/>
          <p14:tracePt t="100297" x="1697038" y="4259263"/>
          <p14:tracePt t="101751" x="1704975" y="4259263"/>
          <p14:tracePt t="101783" x="1704975" y="4268788"/>
          <p14:tracePt t="101823" x="1704975" y="4286250"/>
          <p14:tracePt t="101831" x="1704975" y="4303713"/>
          <p14:tracePt t="101839" x="1704975" y="4313238"/>
          <p14:tracePt t="101854" x="1704975" y="4322763"/>
          <p14:tracePt t="101872" x="1704975" y="4330700"/>
          <p14:tracePt t="102079" x="1714500" y="4340225"/>
          <p14:tracePt t="102088" x="1751013" y="4340225"/>
          <p14:tracePt t="102095" x="1839913" y="4340225"/>
          <p14:tracePt t="102104" x="1919288" y="4340225"/>
          <p14:tracePt t="102121" x="2125663" y="4108450"/>
          <p14:tracePt t="102137" x="2428875" y="3679825"/>
          <p14:tracePt t="102154" x="2697163" y="3241675"/>
          <p14:tracePt t="102171" x="2990850" y="2813050"/>
          <p14:tracePt t="102188" x="3241675" y="2500313"/>
          <p14:tracePt t="102205" x="3357563" y="2322513"/>
          <p14:tracePt t="102221" x="3384550" y="2232025"/>
          <p14:tracePt t="102238" x="3394075" y="2108200"/>
          <p14:tracePt t="102256" x="3394075" y="2009775"/>
          <p14:tracePt t="102256" x="3394075" y="1982788"/>
          <p14:tracePt t="102272" x="3394075" y="1893888"/>
          <p14:tracePt t="102288" x="3411538" y="1857375"/>
          <p14:tracePt t="102305" x="3411538" y="1839913"/>
          <p14:tracePt t="102322" x="3411538" y="1830388"/>
          <p14:tracePt t="102392" x="3446463" y="1822450"/>
          <p14:tracePt t="102400" x="3562350" y="1795463"/>
          <p14:tracePt t="102408" x="3714750" y="1724025"/>
          <p14:tracePt t="102422" x="3894138" y="1660525"/>
          <p14:tracePt t="102439" x="4108450" y="1571625"/>
          <p14:tracePt t="102440" x="4179888" y="1527175"/>
          <p14:tracePt t="102456" x="4241800" y="1482725"/>
          <p14:tracePt t="102472" x="4286250" y="1438275"/>
          <p14:tracePt t="102489" x="4313238" y="1393825"/>
          <p14:tracePt t="102506" x="4313238" y="1384300"/>
          <p14:tracePt t="102523" x="4313238" y="1366838"/>
          <p14:tracePt t="102800" x="4313238" y="1374775"/>
          <p14:tracePt t="102840" x="4295775" y="1384300"/>
          <p14:tracePt t="102848" x="4286250" y="1384300"/>
          <p14:tracePt t="102871" x="4276725" y="1393825"/>
          <p14:tracePt t="102912" x="4268788" y="1393825"/>
          <p14:tracePt t="102920" x="4259263" y="1393825"/>
          <p14:tracePt t="102936" x="4251325" y="1393825"/>
          <p14:tracePt t="102968" x="4241800" y="1393825"/>
          <p14:tracePt t="102984" x="4241800" y="1401763"/>
          <p14:tracePt t="103000" x="4232275" y="1401763"/>
          <p14:tracePt t="103008" x="4224338" y="1401763"/>
          <p14:tracePt t="103016" x="4214813" y="1401763"/>
          <p14:tracePt t="103025" x="4205288" y="1401763"/>
          <p14:tracePt t="103041" x="4160838" y="1393825"/>
          <p14:tracePt t="103058" x="4143375" y="1384300"/>
          <p14:tracePt t="103075" x="4125913" y="1374775"/>
          <p14:tracePt t="103092" x="4116388" y="1374775"/>
          <p14:tracePt t="103108" x="4098925" y="1374775"/>
          <p14:tracePt t="103135" x="4089400" y="1374775"/>
          <p14:tracePt t="103144" x="4071938" y="1374775"/>
          <p14:tracePt t="103158" x="4062413" y="1374775"/>
          <p14:tracePt t="103176" x="4037013" y="1374775"/>
          <p14:tracePt t="103176" x="4027488" y="1366838"/>
          <p14:tracePt t="103192" x="4000500" y="1366838"/>
          <p14:tracePt t="103209" x="3973513" y="1357313"/>
          <p14:tracePt t="103226" x="3938588" y="1357313"/>
          <p14:tracePt t="103256" x="3919538" y="1357313"/>
          <p14:tracePt t="103272" x="3911600" y="1357313"/>
          <p14:tracePt t="103280" x="3902075" y="1357313"/>
          <p14:tracePt t="103292" x="3867150" y="1357313"/>
          <p14:tracePt t="103309" x="3840163" y="1357313"/>
          <p14:tracePt t="103326" x="3803650" y="1357313"/>
          <p14:tracePt t="103343" x="3759200" y="1357313"/>
          <p14:tracePt t="103359" x="3732213" y="1357313"/>
          <p14:tracePt t="103360" x="3705225" y="1357313"/>
          <p14:tracePt t="103377" x="3697288" y="1357313"/>
          <p14:tracePt t="103393" x="3679825" y="1357313"/>
          <p14:tracePt t="103409" x="3643313" y="1357313"/>
          <p14:tracePt t="103426" x="3581400" y="1357313"/>
          <p14:tracePt t="103443" x="3517900" y="1357313"/>
          <p14:tracePt t="103459" x="3490913" y="1357313"/>
          <p14:tracePt t="103476" x="3455988" y="1357313"/>
          <p14:tracePt t="103493" x="3429000" y="1357313"/>
          <p14:tracePt t="103510" x="3384550" y="1366838"/>
          <p14:tracePt t="103527" x="3348038" y="1374775"/>
          <p14:tracePt t="103543" x="3330575" y="1384300"/>
          <p14:tracePt t="103560" x="3259138" y="1393825"/>
          <p14:tracePt t="103577" x="3214688" y="1393825"/>
          <p14:tracePt t="103593" x="3179763" y="1393825"/>
          <p14:tracePt t="103610" x="3133725" y="1393825"/>
          <p14:tracePt t="103628" x="3081338" y="1393825"/>
          <p14:tracePt t="103643" x="3017838" y="1393825"/>
          <p14:tracePt t="103660" x="2928938" y="1393825"/>
          <p14:tracePt t="103677" x="2857500" y="1393825"/>
          <p14:tracePt t="103693" x="2803525" y="1393825"/>
          <p14:tracePt t="103710" x="2786063" y="1393825"/>
          <p14:tracePt t="103729" x="2776538" y="1393825"/>
          <p14:tracePt t="103744" x="2768600" y="1393825"/>
          <p14:tracePt t="103761" x="2759075" y="1393825"/>
          <p14:tracePt t="103778" x="2714625" y="1393825"/>
          <p14:tracePt t="103794" x="2633663" y="1393825"/>
          <p14:tracePt t="103811" x="2536825" y="1411288"/>
          <p14:tracePt t="103827" x="2455863" y="1419225"/>
          <p14:tracePt t="103844" x="2366963" y="1438275"/>
          <p14:tracePt t="103861" x="2295525" y="1438275"/>
          <p14:tracePt t="103878" x="2276475" y="1438275"/>
          <p14:tracePt t="103894" x="2268538" y="1438275"/>
          <p14:tracePt t="103911" x="2241550" y="1438275"/>
          <p14:tracePt t="103912" x="2224088" y="1438275"/>
          <p14:tracePt t="103928" x="2187575" y="1438275"/>
          <p14:tracePt t="103945" x="2152650" y="1438275"/>
          <p14:tracePt t="103961" x="2125663" y="1438275"/>
          <p14:tracePt t="103978" x="2098675" y="1438275"/>
          <p14:tracePt t="104002" x="2054225" y="1438275"/>
          <p14:tracePt t="104011" x="2036763" y="1438275"/>
          <p14:tracePt t="104028" x="2009775" y="1438275"/>
          <p14:tracePt t="104138" x="2027238" y="1455738"/>
          <p14:tracePt t="104147" x="2044700" y="1455738"/>
          <p14:tracePt t="104160" x="2116138" y="1473200"/>
          <p14:tracePt t="104168" x="2133600" y="1473200"/>
          <p14:tracePt t="104179" x="2187575" y="1490663"/>
          <p14:tracePt t="104195" x="2241550" y="1527175"/>
          <p14:tracePt t="104212" x="2286000" y="1544638"/>
          <p14:tracePt t="104229" x="2330450" y="1562100"/>
          <p14:tracePt t="104246" x="2374900" y="1571625"/>
          <p14:tracePt t="104263" x="2401888" y="1581150"/>
          <p14:tracePt t="104279" x="2428875" y="1589088"/>
          <p14:tracePt t="104280" x="2438400" y="1598613"/>
          <p14:tracePt t="104297" x="2465388" y="1598613"/>
          <p14:tracePt t="104313" x="2500313" y="1598613"/>
          <p14:tracePt t="104329" x="2554288" y="1598613"/>
          <p14:tracePt t="104348" x="2608263" y="1598613"/>
          <p14:tracePt t="104363" x="2652713" y="1598613"/>
          <p14:tracePt t="104380" x="2705100" y="1598613"/>
          <p14:tracePt t="104396" x="2751138" y="1598613"/>
          <p14:tracePt t="104413" x="2786063" y="1598613"/>
          <p14:tracePt t="104430" x="2867025" y="1598613"/>
          <p14:tracePt t="104447" x="2965450" y="1598613"/>
          <p14:tracePt t="104448" x="3009900" y="1589088"/>
          <p14:tracePt t="104463" x="3089275" y="1581150"/>
          <p14:tracePt t="104480" x="3303588" y="1554163"/>
          <p14:tracePt t="104497" x="3438525" y="1527175"/>
          <p14:tracePt t="104514" x="3500438" y="1527175"/>
          <p14:tracePt t="104530" x="3562350" y="1509713"/>
          <p14:tracePt t="104547" x="3598863" y="1500188"/>
          <p14:tracePt t="104564" x="3616325" y="1500188"/>
          <p14:tracePt t="104580" x="3625850" y="1500188"/>
          <p14:tracePt t="104597" x="3660775" y="1500188"/>
          <p14:tracePt t="104614" x="3724275" y="1500188"/>
          <p14:tracePt t="104631" x="3803650" y="1482725"/>
          <p14:tracePt t="104633" x="3857625" y="1473200"/>
          <p14:tracePt t="104647" x="4044950" y="1473200"/>
          <p14:tracePt t="104665" x="4133850" y="1465263"/>
          <p14:tracePt t="104682" x="4143375" y="1455738"/>
          <p14:tracePt t="104760" x="4143375" y="1446213"/>
          <p14:tracePt t="104776" x="4133850" y="1438275"/>
          <p14:tracePt t="104792" x="4125913" y="1438275"/>
          <p14:tracePt t="104800" x="4116388" y="1438275"/>
          <p14:tracePt t="104808" x="4108450" y="1438275"/>
          <p14:tracePt t="104824" x="4089400" y="1438275"/>
          <p14:tracePt t="104832" x="4071938" y="1438275"/>
          <p14:tracePt t="104849" x="4037013" y="1428750"/>
          <p14:tracePt t="104865" x="3990975" y="1419225"/>
          <p14:tracePt t="104881" x="3938588" y="1401763"/>
          <p14:tracePt t="104898" x="3894138" y="1384300"/>
          <p14:tracePt t="104915" x="3813175" y="1374775"/>
          <p14:tracePt t="104932" x="3751263" y="1357313"/>
          <p14:tracePt t="104948" x="3679825" y="1357313"/>
          <p14:tracePt t="104965" x="3598863" y="1357313"/>
          <p14:tracePt t="104982" x="3438525" y="1357313"/>
          <p14:tracePt t="104999" x="3367088" y="1374775"/>
          <p14:tracePt t="105015" x="3348038" y="1384300"/>
          <p14:tracePt t="105017" x="3340100" y="1384300"/>
          <p14:tracePt t="105033" x="3322638" y="1384300"/>
          <p14:tracePt t="105049" x="3295650" y="1384300"/>
          <p14:tracePt t="105066" x="3259138" y="1384300"/>
          <p14:tracePt t="105082" x="3179763" y="1384300"/>
          <p14:tracePt t="105099" x="3098800" y="1384300"/>
          <p14:tracePt t="105116" x="2884488" y="1401763"/>
          <p14:tracePt t="105132" x="2759075" y="1428750"/>
          <p14:tracePt t="105149" x="2687638" y="1438275"/>
          <p14:tracePt t="105167" x="2652713" y="1438275"/>
          <p14:tracePt t="105183" x="2616200" y="1446213"/>
          <p14:tracePt t="105199" x="2608263" y="1446213"/>
          <p14:tracePt t="105216" x="2581275" y="1446213"/>
          <p14:tracePt t="105217" x="2544763" y="1446213"/>
          <p14:tracePt t="105233" x="2455863" y="1446213"/>
          <p14:tracePt t="105250" x="2251075" y="1465263"/>
          <p14:tracePt t="105267" x="2133600" y="1509713"/>
          <p14:tracePt t="105284" x="2044700" y="1517650"/>
          <p14:tracePt t="105300" x="1973263" y="1527175"/>
          <p14:tracePt t="105317" x="1911350" y="1527175"/>
          <p14:tracePt t="105333" x="1893888" y="1527175"/>
          <p14:tracePt t="105350" x="1874838" y="1527175"/>
          <p14:tracePt t="105930" x="1884363" y="1536700"/>
          <p14:tracePt t="105939" x="1901825" y="1544638"/>
          <p14:tracePt t="105955" x="1911350" y="1554163"/>
          <p14:tracePt t="105971" x="1919288" y="1571625"/>
          <p14:tracePt t="105979" x="1928813" y="1571625"/>
          <p14:tracePt t="106019" x="1938338" y="1571625"/>
          <p14:tracePt t="106034" x="1946275" y="1571625"/>
          <p14:tracePt t="106114" x="1955800" y="1589088"/>
          <p14:tracePt t="106130" x="1973263" y="1589088"/>
          <p14:tracePt t="106146" x="1982788" y="1608138"/>
          <p14:tracePt t="106155" x="1990725" y="1608138"/>
          <p14:tracePt t="106162" x="1990725" y="1625600"/>
          <p14:tracePt t="106173" x="2000250" y="1625600"/>
          <p14:tracePt t="106187" x="2044700" y="1679575"/>
          <p14:tracePt t="106209" x="2143125" y="1795463"/>
          <p14:tracePt t="106220" x="2179638" y="1839913"/>
          <p14:tracePt t="106237" x="2224088" y="1901825"/>
          <p14:tracePt t="106253" x="2276475" y="1982788"/>
          <p14:tracePt t="106270" x="2347913" y="2268538"/>
          <p14:tracePt t="106287" x="2438400" y="2598738"/>
          <p14:tracePt t="106304" x="2705100" y="3232150"/>
          <p14:tracePt t="106321" x="3017838" y="3983038"/>
          <p14:tracePt t="106337" x="3089275" y="4143375"/>
          <p14:tracePt t="106355" x="3251200" y="4473575"/>
          <p14:tracePt t="106371" x="3286125" y="4527550"/>
          <p14:tracePt t="106387" x="3295650" y="4545013"/>
          <p14:tracePt t="106417" x="3303588" y="4545013"/>
          <p14:tracePt t="106425" x="3322638" y="4491038"/>
          <p14:tracePt t="106438" x="3322638" y="4411663"/>
          <p14:tracePt t="106454" x="3295650" y="4214813"/>
          <p14:tracePt t="106471" x="3259138" y="3983038"/>
          <p14:tracePt t="106488" x="3170238" y="3705225"/>
          <p14:tracePt t="106504" x="3081338" y="3429000"/>
          <p14:tracePt t="106505" x="3017838" y="3251200"/>
          <p14:tracePt t="106522" x="2840038" y="2938463"/>
          <p14:tracePt t="106538" x="2751138" y="2705100"/>
          <p14:tracePt t="106555" x="2679700" y="2500313"/>
          <p14:tracePt t="106571" x="2652713" y="2393950"/>
          <p14:tracePt t="106588" x="2633663" y="2322513"/>
          <p14:tracePt t="106605" x="2633663" y="2286000"/>
          <p14:tracePt t="106621" x="2633663" y="2251075"/>
          <p14:tracePt t="106639" x="2643188" y="2214563"/>
          <p14:tracePt t="106655" x="2660650" y="2179638"/>
          <p14:tracePt t="106658" x="2670175" y="2160588"/>
          <p14:tracePt t="106672" x="2670175" y="2133600"/>
          <p14:tracePt t="106689" x="2670175" y="2017713"/>
          <p14:tracePt t="106705" x="2670175" y="1928813"/>
          <p14:tracePt t="106722" x="2670175" y="1660525"/>
          <p14:tracePt t="106740" x="2687638" y="1571625"/>
          <p14:tracePt t="106755" x="2697163" y="1500188"/>
          <p14:tracePt t="106772" x="2697163" y="1482725"/>
          <p14:tracePt t="106788" x="2705100" y="1473200"/>
          <p14:tracePt t="106806" x="2714625" y="1465263"/>
          <p14:tracePt t="106897" x="2732088" y="1473200"/>
          <p14:tracePt t="106905" x="2751138" y="1509713"/>
          <p14:tracePt t="106913" x="2786063" y="1554163"/>
          <p14:tracePt t="106923" x="2813050" y="1581150"/>
          <p14:tracePt t="106939" x="2901950" y="1633538"/>
          <p14:tracePt t="106956" x="2973388" y="1679575"/>
          <p14:tracePt t="106973" x="3044825" y="1704975"/>
          <p14:tracePt t="106989" x="3116263" y="1751013"/>
          <p14:tracePt t="107007" x="3205163" y="1776413"/>
          <p14:tracePt t="107023" x="3517900" y="1812925"/>
          <p14:tracePt t="107040" x="4010025" y="1938338"/>
          <p14:tracePt t="107057" x="4724400" y="2017713"/>
          <p14:tracePt t="107058" x="5062538" y="2089150"/>
          <p14:tracePt t="107073" x="5599113" y="2205038"/>
          <p14:tracePt t="107090" x="5946775" y="2347913"/>
          <p14:tracePt t="107107" x="6143625" y="2482850"/>
          <p14:tracePt t="107123" x="6269038" y="2571750"/>
          <p14:tracePt t="107140" x="6429375" y="2714625"/>
          <p14:tracePt t="107157" x="6562725" y="2874963"/>
          <p14:tracePt t="107174" x="6769100" y="3098800"/>
          <p14:tracePt t="107190" x="7054850" y="3438525"/>
          <p14:tracePt t="107207" x="7259638" y="3759200"/>
          <p14:tracePt t="107224" x="7304088" y="3946525"/>
          <p14:tracePt t="107241" x="7251700" y="4000500"/>
          <p14:tracePt t="107259" x="6858000" y="3857625"/>
          <p14:tracePt t="107274" x="6010275" y="3268663"/>
          <p14:tracePt t="107290" x="4983163" y="2643188"/>
          <p14:tracePt t="107307" x="3830638" y="2000250"/>
          <p14:tracePt t="107324" x="2884488" y="1473200"/>
          <p14:tracePt t="107342" x="2197100" y="1062038"/>
          <p14:tracePt t="107359" x="1874838" y="839788"/>
          <p14:tracePt t="107362" x="1768475" y="768350"/>
          <p14:tracePt t="107375" x="1687513" y="714375"/>
          <p14:tracePt t="107391" x="1589088" y="652463"/>
          <p14:tracePt t="107418" x="1544638" y="615950"/>
          <p14:tracePt t="107425" x="1536700" y="615950"/>
          <p14:tracePt t="107442" x="1527175" y="615950"/>
          <p14:tracePt t="107459" x="1517650" y="615950"/>
          <p14:tracePt t="107475" x="1500188" y="615950"/>
          <p14:tracePt t="107491" x="1490663" y="615950"/>
          <p14:tracePt t="107508" x="1482725" y="615950"/>
          <p14:tracePt t="107579" x="1598613" y="679450"/>
          <p14:tracePt t="107587" x="1633538" y="696913"/>
          <p14:tracePt t="107595" x="1652588" y="704850"/>
          <p14:tracePt t="107608" x="1670050" y="714375"/>
          <p14:tracePt t="107628" x="1731963" y="758825"/>
          <p14:tracePt t="107644" x="1751013" y="776288"/>
          <p14:tracePt t="107659" x="1768475" y="795338"/>
          <p14:tracePt t="107675" x="1785938" y="822325"/>
          <p14:tracePt t="107692" x="1830388" y="874713"/>
          <p14:tracePt t="107709" x="1893888" y="973138"/>
          <p14:tracePt t="107726" x="1965325" y="1214438"/>
          <p14:tracePt t="107743" x="2009775" y="1393825"/>
          <p14:tracePt t="107747" x="2036763" y="1490663"/>
          <p14:tracePt t="107761" x="2133600" y="1839913"/>
          <p14:tracePt t="107776" x="2187575" y="2036763"/>
          <p14:tracePt t="107792" x="2357438" y="2473325"/>
          <p14:tracePt t="107809" x="2660650" y="3152775"/>
          <p14:tracePt t="107826" x="2822575" y="3527425"/>
          <p14:tracePt t="107843" x="2911475" y="3724275"/>
          <p14:tracePt t="107860" x="2955925" y="3803650"/>
          <p14:tracePt t="107876" x="2965450" y="3830638"/>
          <p14:tracePt t="107893" x="2965450" y="3857625"/>
          <p14:tracePt t="107910" x="2982913" y="3884613"/>
          <p14:tracePt t="107926" x="3017838" y="3938588"/>
          <p14:tracePt t="107943" x="3062288" y="3990975"/>
          <p14:tracePt t="107960" x="3133725" y="4089400"/>
          <p14:tracePt t="107977" x="3197225" y="4187825"/>
          <p14:tracePt t="107978" x="3268663" y="4375150"/>
          <p14:tracePt t="107994" x="3419475" y="4643438"/>
          <p14:tracePt t="108010" x="3714750" y="5153025"/>
          <p14:tracePt t="108028" x="4010025" y="5661025"/>
          <p14:tracePt t="108044" x="4241800" y="6143625"/>
          <p14:tracePt t="108060" x="4394200" y="6465888"/>
          <p14:tracePt t="108078" x="4491038" y="6724650"/>
          <p14:tracePt t="108094" x="4545013" y="6848475"/>
          <p14:tracePt t="108110" x="4562475" y="6848475"/>
          <p14:tracePt t="108128" x="4572000" y="6848475"/>
          <p14:tracePt t="108321" x="4572000" y="6831013"/>
          <p14:tracePt t="108329" x="4572000" y="6823075"/>
          <p14:tracePt t="108337" x="4572000" y="6804025"/>
          <p14:tracePt t="108346" x="4545013" y="6769100"/>
          <p14:tracePt t="108362" x="4456113" y="6661150"/>
          <p14:tracePt t="108379" x="4340225" y="6562725"/>
          <p14:tracePt t="108395" x="4125913" y="6429375"/>
          <p14:tracePt t="108412" x="4081463" y="6411913"/>
          <p14:tracePt t="109090" x="4081463" y="6402388"/>
          <p14:tracePt t="109098" x="4081463" y="6394450"/>
          <p14:tracePt t="109106" x="4081463" y="6375400"/>
          <p14:tracePt t="109115" x="4089400" y="6367463"/>
          <p14:tracePt t="109131" x="4160838" y="6348413"/>
          <p14:tracePt t="109148" x="4259263" y="6303963"/>
          <p14:tracePt t="109165" x="4340225" y="6276975"/>
          <p14:tracePt t="109181" x="4340225" y="6269038"/>
          <p14:tracePt t="109198" x="4357688" y="6242050"/>
          <p14:tracePt t="109215" x="4367213" y="6161088"/>
          <p14:tracePt t="109231" x="4367213" y="5857875"/>
          <p14:tracePt t="109248" x="4303713" y="5626100"/>
          <p14:tracePt t="109265" x="4197350" y="5419725"/>
          <p14:tracePt t="109266" x="4170363" y="5348288"/>
          <p14:tracePt t="109282" x="4125913" y="5241925"/>
          <p14:tracePt t="109300" x="4108450" y="5197475"/>
          <p14:tracePt t="109322" x="4098925" y="5187950"/>
          <p14:tracePt t="109354" x="4098925" y="5170488"/>
          <p14:tracePt t="109362" x="4098925" y="5153025"/>
          <p14:tracePt t="109370" x="4098925" y="5126038"/>
          <p14:tracePt t="109381" x="4098925" y="5089525"/>
          <p14:tracePt t="109398" x="4098925" y="5054600"/>
          <p14:tracePt t="109415" x="4098925" y="5045075"/>
          <p14:tracePt t="109490" x="4143375" y="5081588"/>
          <p14:tracePt t="109498" x="4152900" y="5099050"/>
          <p14:tracePt t="109506" x="4179888" y="5133975"/>
          <p14:tracePt t="109516" x="4214813" y="5180013"/>
          <p14:tracePt t="109533" x="4286250" y="5276850"/>
          <p14:tracePt t="109550" x="4348163" y="5545138"/>
          <p14:tracePt t="109566" x="4367213" y="5599113"/>
          <p14:tracePt t="109583" x="4367213" y="5616575"/>
          <p14:tracePt t="109600" x="4367213" y="5634038"/>
          <p14:tracePt t="109616" x="4375150" y="5634038"/>
          <p14:tracePt t="109633" x="4375150" y="5643563"/>
          <p14:tracePt t="109690" x="4375150" y="5653088"/>
          <p14:tracePt t="109890" x="4367213" y="5653088"/>
          <p14:tracePt t="109922" x="4357688" y="5653088"/>
          <p14:tracePt t="109938" x="4348163" y="5661025"/>
          <p14:tracePt t="109970" x="4348163" y="5670550"/>
          <p14:tracePt t="109986" x="4340225" y="5680075"/>
          <p14:tracePt t="110026" x="4330700" y="5688013"/>
          <p14:tracePt t="110066" x="4322763" y="5688013"/>
          <p14:tracePt t="110082" x="4303713" y="5697538"/>
          <p14:tracePt t="110106" x="4295775" y="5697538"/>
          <p14:tracePt t="110139" x="4276725" y="5697538"/>
          <p14:tracePt t="110154" x="4259263" y="5697538"/>
          <p14:tracePt t="110186" x="4251325" y="5697538"/>
          <p14:tracePt t="110210" x="4241800" y="5697538"/>
          <p14:tracePt t="110466" x="4232275" y="5705475"/>
          <p14:tracePt t="110474" x="4232275" y="5715000"/>
          <p14:tracePt t="110486" x="4232275" y="5741988"/>
          <p14:tracePt t="110503" x="4232275" y="5768975"/>
          <p14:tracePt t="110520" x="4241800" y="5776913"/>
          <p14:tracePt t="110536" x="4241800" y="5786438"/>
          <p14:tracePt t="110779" x="4251325" y="5786438"/>
          <p14:tracePt t="111002" x="4241800" y="5776913"/>
          <p14:tracePt t="111026" x="4232275" y="5768975"/>
          <p14:tracePt t="111042" x="4224338" y="5768975"/>
          <p14:tracePt t="111082" x="4214813" y="5759450"/>
          <p14:tracePt t="111218" x="4197350" y="5759450"/>
          <p14:tracePt t="111250" x="4187825" y="5751513"/>
          <p14:tracePt t="111259" x="4187825" y="5741988"/>
          <p14:tracePt t="111266" x="4179888" y="5741988"/>
          <p14:tracePt t="111274" x="4170363" y="5732463"/>
          <p14:tracePt t="111289" x="4160838" y="5724525"/>
          <p14:tracePt t="111306" x="4143375" y="5705475"/>
          <p14:tracePt t="111706" x="4143375" y="5715000"/>
          <p14:tracePt t="111715" x="4152900" y="5724525"/>
          <p14:tracePt t="111724" x="4152900" y="5732463"/>
          <p14:tracePt t="111741" x="4160838" y="5759450"/>
          <p14:tracePt t="111758" x="4179888" y="5786438"/>
          <p14:tracePt t="111774" x="4214813" y="5840413"/>
          <p14:tracePt t="111791" x="4232275" y="5867400"/>
          <p14:tracePt t="111808" x="4241800" y="5875338"/>
          <p14:tracePt t="111825" x="4251325" y="5875338"/>
          <p14:tracePt t="111963" x="4259263" y="5875338"/>
          <p14:tracePt t="111979" x="4276725" y="5884863"/>
          <p14:tracePt t="111987" x="4276725" y="5894388"/>
          <p14:tracePt t="111995" x="4286250" y="5894388"/>
          <p14:tracePt t="112011" x="4295775" y="5894388"/>
          <p14:tracePt t="112043" x="4313238" y="5894388"/>
          <p14:tracePt t="112091" x="4313238" y="5884863"/>
          <p14:tracePt t="112107" x="4313238" y="5875338"/>
          <p14:tracePt t="112115" x="4313238" y="5867400"/>
          <p14:tracePt t="112126" x="4313238" y="5848350"/>
          <p14:tracePt t="112142" x="4313238" y="5840413"/>
          <p14:tracePt t="112160" x="4303713" y="5840413"/>
          <p14:tracePt t="112203" x="4303713" y="5830888"/>
          <p14:tracePt t="112243" x="4295775" y="5830888"/>
          <p14:tracePt t="112291" x="4286250" y="5822950"/>
          <p14:tracePt t="112299" x="4276725" y="5813425"/>
          <p14:tracePt t="112315" x="4276725" y="5803900"/>
          <p14:tracePt t="112326" x="4268788" y="5803900"/>
          <p14:tracePt t="112344" x="4251325" y="5776913"/>
          <p14:tracePt t="112361" x="4241800" y="5759450"/>
          <p14:tracePt t="112377" x="4232275" y="5751513"/>
          <p14:tracePt t="112393" x="4214813" y="5751513"/>
          <p14:tracePt t="112411" x="4197350" y="5741988"/>
          <p14:tracePt t="112428" x="4179888" y="5741988"/>
          <p14:tracePt t="112451" x="4160838" y="5741988"/>
          <p14:tracePt t="112467" x="4152900" y="5741988"/>
          <p14:tracePt t="112476" x="4133850" y="5741988"/>
          <p14:tracePt t="112494" x="4108450" y="5741988"/>
          <p14:tracePt t="112511" x="4081463" y="5741988"/>
          <p14:tracePt t="112527" x="4027488" y="5741988"/>
          <p14:tracePt t="112544" x="3965575" y="5741988"/>
          <p14:tracePt t="112561" x="3875088" y="5741988"/>
          <p14:tracePt t="112577" x="3652838" y="5741988"/>
          <p14:tracePt t="112594" x="3536950" y="5724525"/>
          <p14:tracePt t="112595" x="3490913" y="5715000"/>
          <p14:tracePt t="112611" x="3357563" y="5697538"/>
          <p14:tracePt t="112628" x="3295650" y="5697538"/>
          <p14:tracePt t="112644" x="3276600" y="5697538"/>
          <p14:tracePt t="112661" x="3259138" y="5697538"/>
          <p14:tracePt t="112678" x="3214688" y="5697538"/>
          <p14:tracePt t="112694" x="3160713" y="5715000"/>
          <p14:tracePt t="112711" x="3133725" y="5715000"/>
          <p14:tracePt t="112728" x="3081338" y="5732463"/>
          <p14:tracePt t="112745" x="3027363" y="5741988"/>
          <p14:tracePt t="112762" x="2973388" y="5751513"/>
          <p14:tracePt t="112778" x="2911475" y="5751513"/>
          <p14:tracePt t="112780" x="2894013" y="5751513"/>
          <p14:tracePt t="112795" x="2857500" y="5751513"/>
          <p14:tracePt t="112812" x="2847975" y="5751513"/>
          <p14:tracePt t="113099" x="2840038" y="5759450"/>
          <p14:tracePt t="113155" x="2847975" y="5759450"/>
          <p14:tracePt t="113163" x="2857500" y="5759450"/>
          <p14:tracePt t="113171" x="2874963" y="5776913"/>
          <p14:tracePt t="113180" x="2894013" y="5776913"/>
          <p14:tracePt t="113196" x="2955925" y="5776913"/>
          <p14:tracePt t="113213" x="3036888" y="5795963"/>
          <p14:tracePt t="113230" x="3116263" y="5822950"/>
          <p14:tracePt t="113247" x="3205163" y="5840413"/>
          <p14:tracePt t="113263" x="3295650" y="5867400"/>
          <p14:tracePt t="113281" x="3438525" y="5875338"/>
          <p14:tracePt t="113297" x="3490913" y="5894388"/>
          <p14:tracePt t="113314" x="3527425" y="5894388"/>
          <p14:tracePt t="113331" x="3589338" y="5894388"/>
          <p14:tracePt t="113347" x="3608388" y="5894388"/>
          <p14:tracePt t="113364" x="3625850" y="5894388"/>
          <p14:tracePt t="113403" x="3633788" y="5894388"/>
          <p14:tracePt t="113411" x="3643313" y="5894388"/>
          <p14:tracePt t="113419" x="3660775" y="5894388"/>
          <p14:tracePt t="113431" x="3679825" y="5894388"/>
          <p14:tracePt t="113448" x="3714750" y="5894388"/>
          <p14:tracePt t="113465" x="3776663" y="5894388"/>
          <p14:tracePt t="113481" x="3803650" y="5894388"/>
          <p14:tracePt t="113498" x="3840163" y="5894388"/>
          <p14:tracePt t="113514" x="3857625" y="5894388"/>
          <p14:tracePt t="113515" x="3875088" y="5894388"/>
          <p14:tracePt t="113531" x="3884613" y="5894388"/>
          <p14:tracePt t="113548" x="3894138" y="5894388"/>
          <p14:tracePt t="113587" x="3894138" y="5884863"/>
          <p14:tracePt t="113595" x="3894138" y="5875338"/>
          <p14:tracePt t="113603" x="3857625" y="5848350"/>
          <p14:tracePt t="113615" x="3822700" y="5830888"/>
          <p14:tracePt t="113631" x="3724275" y="5768975"/>
          <p14:tracePt t="113648" x="3411538" y="5688013"/>
          <p14:tracePt t="113665" x="3197225" y="5661025"/>
          <p14:tracePt t="113682" x="2990850" y="5661025"/>
          <p14:tracePt t="113698" x="2803525" y="5661025"/>
          <p14:tracePt t="113700" x="2741613" y="5661025"/>
          <p14:tracePt t="113715" x="2660650" y="5670550"/>
          <p14:tracePt t="113732" x="2643188" y="5680075"/>
          <p14:tracePt t="113787" x="2660650" y="5697538"/>
          <p14:tracePt t="113795" x="2724150" y="5705475"/>
          <p14:tracePt t="113803" x="2776538" y="5724525"/>
          <p14:tracePt t="113815" x="2867025" y="5759450"/>
          <p14:tracePt t="113832" x="2982913" y="5795963"/>
          <p14:tracePt t="113850" x="3116263" y="5813425"/>
          <p14:tracePt t="113866" x="3286125" y="5840413"/>
          <p14:tracePt t="113882" x="3490913" y="5848350"/>
          <p14:tracePt t="113899" x="3813175" y="5848350"/>
          <p14:tracePt t="113916" x="4010025" y="5848350"/>
          <p14:tracePt t="113933" x="4133850" y="5848350"/>
          <p14:tracePt t="113949" x="4232275" y="5840413"/>
          <p14:tracePt t="113966" x="4295775" y="5840413"/>
          <p14:tracePt t="113983" x="4340225" y="5840413"/>
          <p14:tracePt t="114000" x="4348163" y="5840413"/>
          <p14:tracePt t="114059" x="4357688" y="5840413"/>
          <p14:tracePt t="114075" x="4367213" y="5840413"/>
          <p14:tracePt t="114084" x="4375150" y="5840413"/>
          <p14:tracePt t="114091" x="4402138" y="5848350"/>
          <p14:tracePt t="114101" x="4419600" y="5884863"/>
          <p14:tracePt t="114116" x="4446588" y="5929313"/>
          <p14:tracePt t="114133" x="4491038" y="6018213"/>
          <p14:tracePt t="114150" x="4518025" y="6089650"/>
          <p14:tracePt t="114167" x="4518025" y="6108700"/>
          <p14:tracePt t="114195" x="4518025" y="6116638"/>
          <p14:tracePt t="114203" x="4500563" y="6116638"/>
          <p14:tracePt t="114217" x="4483100" y="6116638"/>
          <p14:tracePt t="114234" x="4411663" y="6116638"/>
          <p14:tracePt t="114250" x="4313238" y="6062663"/>
          <p14:tracePt t="114252" x="4081463" y="6010275"/>
          <p14:tracePt t="114268" x="3822700" y="5938838"/>
          <p14:tracePt t="114284" x="3500438" y="5840413"/>
          <p14:tracePt t="114301" x="3268663" y="5776913"/>
          <p14:tracePt t="114317" x="3143250" y="5768975"/>
          <p14:tracePt t="114334" x="3081338" y="5768975"/>
          <p14:tracePt t="114387" x="3081338" y="5776913"/>
          <p14:tracePt t="114395" x="3081338" y="5786438"/>
          <p14:tracePt t="114404" x="3081338" y="5795963"/>
          <p14:tracePt t="114418" x="3081338" y="5813425"/>
          <p14:tracePt t="114434" x="3081338" y="5830888"/>
          <p14:tracePt t="114435" x="3081338" y="5840413"/>
          <p14:tracePt t="114451" x="3116263" y="5884863"/>
          <p14:tracePt t="114468" x="3160713" y="5902325"/>
          <p14:tracePt t="114485" x="3205163" y="5929313"/>
          <p14:tracePt t="114502" x="3286125" y="5946775"/>
          <p14:tracePt t="114518" x="3384550" y="6000750"/>
          <p14:tracePt t="114534" x="3660775" y="6099175"/>
          <p14:tracePt t="114551" x="3867150" y="6188075"/>
          <p14:tracePt t="114568" x="4010025" y="6251575"/>
          <p14:tracePt t="114585" x="4152900" y="6323013"/>
          <p14:tracePt t="114602" x="4214813" y="6348413"/>
          <p14:tracePt t="114618" x="4224338" y="6348413"/>
          <p14:tracePt t="114868" x="4214813" y="6348413"/>
          <p14:tracePt t="114892" x="4205288" y="6348413"/>
          <p14:tracePt t="114908" x="4197350" y="6348413"/>
          <p14:tracePt t="115211" x="4187825" y="6348413"/>
          <p14:tracePt t="115355" x="4179888" y="6348413"/>
          <p14:tracePt t="115451" x="4170363" y="6348413"/>
          <p14:tracePt t="115467" x="4160838" y="6348413"/>
          <p14:tracePt t="115475" x="4160838" y="6340475"/>
          <p14:tracePt t="115523" x="4152900" y="6340475"/>
          <p14:tracePt t="115555" x="4152900" y="6330950"/>
          <p14:tracePt t="115563" x="4143375" y="6330950"/>
          <p14:tracePt t="115579" x="4133850" y="6313488"/>
          <p14:tracePt t="115588" x="4133850" y="6303963"/>
          <p14:tracePt t="115605" x="4116388" y="6276975"/>
          <p14:tracePt t="115622" x="4108450" y="6259513"/>
          <p14:tracePt t="115639" x="4098925" y="6242050"/>
          <p14:tracePt t="115655" x="4081463" y="6215063"/>
          <p14:tracePt t="115672" x="4062413" y="6205538"/>
          <p14:tracePt t="115689" x="4054475" y="6197600"/>
          <p14:tracePt t="115787" x="4054475" y="6188075"/>
          <p14:tracePt t="115795" x="4054475" y="6180138"/>
          <p14:tracePt t="115806" x="4054475" y="6170613"/>
          <p14:tracePt t="115823" x="4098925" y="6153150"/>
          <p14:tracePt t="115839" x="4179888" y="6143625"/>
          <p14:tracePt t="115856" x="4616450" y="6143625"/>
          <p14:tracePt t="115873" x="5143500" y="6143625"/>
          <p14:tracePt t="115890" x="6081713" y="6143625"/>
          <p14:tracePt t="115906" x="7180263" y="6108700"/>
          <p14:tracePt t="115923" x="8170863" y="5983288"/>
          <p14:tracePt t="115940" x="8912225" y="5884863"/>
          <p14:tracePt t="116342" x="9090025" y="5268913"/>
          <p14:tracePt t="116359" x="8929688" y="5205413"/>
          <p14:tracePt t="116375" x="8813800" y="5153025"/>
          <p14:tracePt t="116392" x="8742363" y="5126038"/>
          <p14:tracePt t="116408" x="8724900" y="5116513"/>
          <p14:tracePt t="116425" x="8724900" y="5108575"/>
          <p14:tracePt t="116500" x="8724900" y="5099050"/>
          <p14:tracePt t="116508" x="8724900" y="5089525"/>
          <p14:tracePt t="116516" x="8724900" y="5081588"/>
          <p14:tracePt t="116532" x="8742363" y="5062538"/>
          <p14:tracePt t="116543" x="8759825" y="5045075"/>
          <p14:tracePt t="116559" x="8813800" y="4973638"/>
          <p14:tracePt t="116576" x="8894763" y="4884738"/>
          <p14:tracePt t="116592" x="8966200" y="4795838"/>
          <p14:tracePt t="116609" x="9028113" y="4697413"/>
          <p14:tracePt t="116626" x="9045575" y="4652963"/>
          <p14:tracePt t="116796" x="9010650" y="4652963"/>
          <p14:tracePt t="116804" x="8894763" y="4652963"/>
          <p14:tracePt t="116812" x="8786813" y="4687888"/>
          <p14:tracePt t="116827" x="8759825" y="4697413"/>
          <p14:tracePt t="116861" x="8751888" y="4697413"/>
          <p14:tracePt t="116868" x="8732838" y="4697413"/>
          <p14:tracePt t="116877" x="8697913" y="4697413"/>
          <p14:tracePt t="116894" x="8609013" y="4697413"/>
          <p14:tracePt t="116911" x="8518525" y="4697413"/>
          <p14:tracePt t="116928" x="8099425" y="4697413"/>
          <p14:tracePt t="116944" x="7929563" y="4697413"/>
          <p14:tracePt t="116961" x="7858125" y="4697413"/>
          <p14:tracePt t="116977" x="7840663" y="4705350"/>
          <p14:tracePt t="116994" x="7831138" y="4714875"/>
          <p14:tracePt t="117011" x="7813675" y="4741863"/>
          <p14:tracePt t="117028" x="7769225" y="4795838"/>
          <p14:tracePt t="117028" x="7769225" y="4813300"/>
          <p14:tracePt t="117045" x="7751763" y="4848225"/>
          <p14:tracePt t="117062" x="7742238" y="4875213"/>
          <p14:tracePt t="117078" x="7715250" y="4875213"/>
          <p14:tracePt t="117095" x="7626350" y="4894263"/>
          <p14:tracePt t="117111" x="7554913" y="4894263"/>
          <p14:tracePt t="117128" x="7473950" y="4894263"/>
          <p14:tracePt t="117145" x="7402513" y="4894263"/>
          <p14:tracePt t="117162" x="7331075" y="4894263"/>
          <p14:tracePt t="117178" x="7296150" y="4894263"/>
          <p14:tracePt t="117195" x="7286625" y="4894263"/>
          <p14:tracePt t="117252" x="7286625" y="4875213"/>
          <p14:tracePt t="117268" x="7269163" y="4867275"/>
          <p14:tracePt t="117276" x="7269163" y="4857750"/>
          <p14:tracePt t="117292" x="7269163" y="4848225"/>
          <p14:tracePt t="117301" x="7269163" y="4840288"/>
          <p14:tracePt t="117312" x="7269163" y="4830763"/>
          <p14:tracePt t="117329" x="7269163" y="4813300"/>
          <p14:tracePt t="117345" x="7269163" y="4786313"/>
          <p14:tracePt t="117362" x="7251700" y="4768850"/>
          <p14:tracePt t="117379" x="7232650" y="4741863"/>
          <p14:tracePt t="117396" x="7232650" y="4732338"/>
          <p14:tracePt t="117397" x="7215188" y="4714875"/>
          <p14:tracePt t="117413" x="7215188" y="4697413"/>
          <p14:tracePt t="117429" x="7215188" y="4679950"/>
          <p14:tracePt t="117446" x="7215188" y="4660900"/>
          <p14:tracePt t="117463" x="7215188" y="4643438"/>
          <p14:tracePt t="117479" x="7197725" y="4616450"/>
          <p14:tracePt t="117496" x="7180263" y="4581525"/>
          <p14:tracePt t="117513" x="7180263" y="4572000"/>
          <p14:tracePt t="117532" x="7180263" y="4562475"/>
          <p14:tracePt t="117644" x="7188200" y="4562475"/>
          <p14:tracePt t="117661" x="7197725" y="4562475"/>
          <p14:tracePt t="117677" x="7205663" y="4562475"/>
          <p14:tracePt t="118660" x="7197725" y="4562475"/>
          <p14:tracePt t="118949" x="7188200" y="4562475"/>
          <p14:tracePt t="118965" x="7180263" y="4562475"/>
          <p14:tracePt t="119021" x="7180263" y="4581525"/>
          <p14:tracePt t="119069" x="7180263" y="4589463"/>
          <p14:tracePt t="119093" x="7180263" y="4598988"/>
          <p14:tracePt t="119101" x="7180263" y="4608513"/>
          <p14:tracePt t="119117" x="7180263" y="4616450"/>
          <p14:tracePt t="119133" x="7170738" y="4633913"/>
          <p14:tracePt t="119141" x="7161213" y="4633913"/>
          <p14:tracePt t="119157" x="7161213" y="4643438"/>
          <p14:tracePt t="119173" x="7161213" y="4660900"/>
          <p14:tracePt t="119189" x="7161213" y="4670425"/>
          <p14:tracePt t="119203" x="7161213" y="4679950"/>
          <p14:tracePt t="119219" x="7161213" y="4697413"/>
          <p14:tracePt t="119236" x="7161213" y="4705350"/>
          <p14:tracePt t="119253" x="7161213" y="4732338"/>
          <p14:tracePt t="119270" x="7161213" y="4741863"/>
          <p14:tracePt t="119286" x="7161213" y="4759325"/>
          <p14:tracePt t="119303" x="7161213" y="4776788"/>
          <p14:tracePt t="119320" x="7161213" y="4795838"/>
          <p14:tracePt t="119336" x="7143750" y="4830763"/>
          <p14:tracePt t="119353" x="7143750" y="4867275"/>
          <p14:tracePt t="119370" x="7143750" y="4911725"/>
          <p14:tracePt t="119387" x="7143750" y="4946650"/>
          <p14:tracePt t="119403" x="7126288" y="4973638"/>
          <p14:tracePt t="119420" x="7126288" y="5027613"/>
          <p14:tracePt t="119421" x="7126288" y="5037138"/>
          <p14:tracePt t="119437" x="7126288" y="5072063"/>
          <p14:tracePt t="119454" x="7126288" y="5099050"/>
          <p14:tracePt t="119470" x="7126288" y="5116513"/>
          <p14:tracePt t="119493" x="7126288" y="5133975"/>
          <p14:tracePt t="119509" x="7126288" y="5143500"/>
          <p14:tracePt t="119525" x="7126288" y="5160963"/>
          <p14:tracePt t="119537" x="7126288" y="5180013"/>
          <p14:tracePt t="119554" x="7116763" y="5224463"/>
          <p14:tracePt t="119571" x="7116763" y="5268913"/>
          <p14:tracePt t="119587" x="7116763" y="5330825"/>
          <p14:tracePt t="119604" x="7108825" y="5402263"/>
          <p14:tracePt t="119605" x="7099300" y="5438775"/>
          <p14:tracePt t="119621" x="7099300" y="5465763"/>
          <p14:tracePt t="119638" x="7099300" y="5554663"/>
          <p14:tracePt t="119655" x="7099300" y="5616575"/>
          <p14:tracePt t="119672" x="7099300" y="5697538"/>
          <p14:tracePt t="119688" x="7099300" y="5776913"/>
          <p14:tracePt t="119704" x="7099300" y="5857875"/>
          <p14:tracePt t="119721" x="7099300" y="5919788"/>
          <p14:tracePt t="119737" x="7099300" y="5983288"/>
          <p14:tracePt t="119755" x="7099300" y="6045200"/>
          <p14:tracePt t="119771" x="7099300" y="6099175"/>
          <p14:tracePt t="119788" x="7099300" y="6170613"/>
          <p14:tracePt t="119789" x="7099300" y="6205538"/>
          <p14:tracePt t="119805" x="7099300" y="6296025"/>
          <p14:tracePt t="119822" x="7099300" y="6394450"/>
          <p14:tracePt t="119838" x="7099300" y="6483350"/>
          <p14:tracePt t="119856" x="7099300" y="6562725"/>
          <p14:tracePt t="119873" x="7116763" y="6599238"/>
          <p14:tracePt t="119888" x="7116763" y="6634163"/>
          <p14:tracePt t="119905" x="7116763" y="6653213"/>
          <p14:tracePt t="119923" x="7126288" y="6661150"/>
          <p14:tracePt t="119939" x="7126288" y="6688138"/>
          <p14:tracePt t="119955" x="7126288" y="6697663"/>
          <p14:tracePt t="119973" x="7134225" y="6715125"/>
          <p14:tracePt t="119989" x="7134225" y="6724650"/>
          <p14:tracePt t="120006" x="7134225" y="6732588"/>
          <p14:tracePt t="120023" x="7134225" y="6742113"/>
          <p14:tracePt t="120039" x="7134225" y="6751638"/>
          <p14:tracePt t="120056" x="7134225" y="6769100"/>
          <p14:tracePt t="120765" x="7134225" y="6759575"/>
          <p14:tracePt t="120965" x="7143750" y="6759575"/>
          <p14:tracePt t="121102" x="7153275" y="6759575"/>
          <p14:tracePt t="121110" x="7153275" y="6769100"/>
          <p14:tracePt t="121182" x="7153275" y="6777038"/>
          <p14:tracePt t="121470" x="7153275" y="6769100"/>
          <p14:tracePt t="121510" x="7153275" y="6759575"/>
          <p14:tracePt t="121878" x="7153275" y="6751638"/>
          <p14:tracePt t="121886" x="7153275" y="6732588"/>
          <p14:tracePt t="121896" x="7153275" y="6705600"/>
          <p14:tracePt t="121913" x="7134225" y="6661150"/>
          <p14:tracePt t="121930" x="7108825" y="6643688"/>
          <p14:tracePt t="121946" x="7089775" y="6626225"/>
          <p14:tracePt t="122190" x="7099300" y="6634163"/>
          <p14:tracePt t="122198" x="7108825" y="6634163"/>
          <p14:tracePt t="122215" x="7108825" y="6643688"/>
          <p14:tracePt t="122230" x="7116763" y="6653213"/>
          <p14:tracePt t="122318" x="7126288" y="6653213"/>
          <p14:tracePt t="122326" x="7126288" y="6643688"/>
          <p14:tracePt t="122334" x="7134225" y="6634163"/>
          <p14:tracePt t="122348" x="7134225" y="6626225"/>
          <p14:tracePt t="122365" x="7134225" y="6562725"/>
          <p14:tracePt t="122381" x="7153275" y="6510338"/>
          <p14:tracePt t="122398" x="7170738" y="6438900"/>
          <p14:tracePt t="122414" x="7180263" y="6375400"/>
          <p14:tracePt t="122432" x="7188200" y="6313488"/>
          <p14:tracePt t="122448" x="7205663" y="6242050"/>
          <p14:tracePt t="122465" x="7205663" y="6153150"/>
          <p14:tracePt t="122482" x="7259638" y="6018213"/>
          <p14:tracePt t="122498" x="7269163" y="5911850"/>
          <p14:tracePt t="122515" x="7286625" y="5786438"/>
          <p14:tracePt t="122532" x="7269163" y="5661025"/>
          <p14:tracePt t="122549" x="7259638" y="5562600"/>
          <p14:tracePt t="122566" x="7197725" y="5429250"/>
          <p14:tracePt t="122566" x="7197725" y="5375275"/>
          <p14:tracePt t="122582" x="7197725" y="5348288"/>
          <p14:tracePt t="122599" x="7180263" y="5241925"/>
          <p14:tracePt t="122615" x="7161213" y="5143500"/>
          <p14:tracePt t="122632" x="7134225" y="5099050"/>
          <p14:tracePt t="122649" x="7134225" y="5054600"/>
          <p14:tracePt t="122666" x="7134225" y="5027613"/>
          <p14:tracePt t="122682" x="7134225" y="5000625"/>
          <p14:tracePt t="122699" x="7134225" y="4973638"/>
          <p14:tracePt t="122716" x="7134225" y="4946650"/>
          <p14:tracePt t="122733" x="7134225" y="4911725"/>
          <p14:tracePt t="122749" x="7134225" y="4884738"/>
          <p14:tracePt t="122750" x="7134225" y="4857750"/>
          <p14:tracePt t="122767" x="7134225" y="4813300"/>
          <p14:tracePt t="122784" x="7153275" y="4776788"/>
          <p14:tracePt t="122799" x="7205663" y="4768850"/>
          <p14:tracePt t="122816" x="7251700" y="4751388"/>
          <p14:tracePt t="122833" x="7296150" y="4732338"/>
          <p14:tracePt t="122850" x="7304088" y="4732338"/>
          <p14:tracePt t="122910" x="7313613" y="4732338"/>
          <p14:tracePt t="122926" x="7313613" y="4724400"/>
          <p14:tracePt t="122950" x="7313613" y="4714875"/>
          <p14:tracePt t="122958" x="7304088" y="4714875"/>
          <p14:tracePt t="122974" x="7286625" y="4705350"/>
          <p14:tracePt t="123022" x="7277100" y="4705350"/>
          <p14:tracePt t="123038" x="7269163" y="4705350"/>
          <p14:tracePt t="123078" x="7259638" y="4705350"/>
          <p14:tracePt t="123134" x="7251700" y="4705350"/>
          <p14:tracePt t="123174" x="7242175" y="4705350"/>
          <p14:tracePt t="123222" x="7232650" y="4705350"/>
          <p14:tracePt t="123286" x="7232650" y="4724400"/>
          <p14:tracePt t="123302" x="7232650" y="4751388"/>
          <p14:tracePt t="123310" x="7232650" y="4768850"/>
          <p14:tracePt t="123319" x="7232650" y="4803775"/>
          <p14:tracePt t="123335" x="7232650" y="4875213"/>
          <p14:tracePt t="123352" x="7232650" y="4956175"/>
          <p14:tracePt t="123368" x="7232650" y="5045075"/>
          <p14:tracePt t="123385" x="7232650" y="5133975"/>
          <p14:tracePt t="123402" x="7232650" y="5224463"/>
          <p14:tracePt t="123419" x="7232650" y="5276850"/>
          <p14:tracePt t="123435" x="7232650" y="5303838"/>
          <p14:tracePt t="123452" x="7232650" y="5340350"/>
          <p14:tracePt t="123469" x="7232650" y="5375275"/>
          <p14:tracePt t="123486" x="7232650" y="5438775"/>
          <p14:tracePt t="123486" x="7232650" y="5465763"/>
          <p14:tracePt t="123502" x="7232650" y="5473700"/>
          <p14:tracePt t="123519" x="7232650" y="5537200"/>
          <p14:tracePt t="123536" x="7232650" y="5581650"/>
          <p14:tracePt t="123552" x="7232650" y="5616575"/>
          <p14:tracePt t="123569" x="7232650" y="5661025"/>
          <p14:tracePt t="123586" x="7232650" y="5724525"/>
          <p14:tracePt t="123603" x="7232650" y="5786438"/>
          <p14:tracePt t="123619" x="7251700" y="5875338"/>
          <p14:tracePt t="123636" x="7259638" y="5965825"/>
          <p14:tracePt t="123654" x="7286625" y="6099175"/>
          <p14:tracePt t="123654" x="7304088" y="6180138"/>
          <p14:tracePt t="123669" x="7313613" y="6224588"/>
          <p14:tracePt t="123687" x="7331075" y="6357938"/>
          <p14:tracePt t="123704" x="7340600" y="6438900"/>
          <p14:tracePt t="123720" x="7367588" y="6545263"/>
          <p14:tracePt t="123736" x="7385050" y="6653213"/>
          <p14:tracePt t="123753" x="7394575" y="6724650"/>
          <p14:tracePt t="123770" x="7394575" y="6831013"/>
          <p14:tracePt t="123787" x="7394575" y="6848475"/>
          <p14:tracePt t="123803" x="7412038" y="6848475"/>
          <p14:tracePt t="124422" x="7402513" y="6831013"/>
          <p14:tracePt t="124431" x="7375525" y="6804025"/>
          <p14:tracePt t="124439" x="7340600" y="6759575"/>
          <p14:tracePt t="124456" x="7215188" y="6491288"/>
          <p14:tracePt t="124473" x="7116763" y="6276975"/>
          <p14:tracePt t="124489" x="7045325" y="6062663"/>
          <p14:tracePt t="124506" x="6983413" y="5911850"/>
          <p14:tracePt t="124523" x="6938963" y="5813425"/>
          <p14:tracePt t="124539" x="6884988" y="5715000"/>
          <p14:tracePt t="124556" x="6831013" y="5634038"/>
          <p14:tracePt t="124573" x="6786563" y="5527675"/>
          <p14:tracePt t="124590" x="6732588" y="5394325"/>
          <p14:tracePt t="124590" x="6705600" y="5330825"/>
          <p14:tracePt t="124607" x="6643688" y="5187950"/>
          <p14:tracePt t="124624" x="6572250" y="5010150"/>
          <p14:tracePt t="124640" x="6500813" y="4867275"/>
          <p14:tracePt t="124657" x="6438900" y="4732338"/>
          <p14:tracePt t="124673" x="6394450" y="4652963"/>
          <p14:tracePt t="124690" x="6375400" y="4616450"/>
          <p14:tracePt t="124767" x="6375400" y="4608513"/>
          <p14:tracePt t="124775" x="6375400" y="4598988"/>
          <p14:tracePt t="124783" x="6375400" y="4589463"/>
          <p14:tracePt t="124791" x="6375400" y="4581525"/>
          <p14:tracePt t="124808" x="6375400" y="4562475"/>
          <p14:tracePt t="124824" x="6375400" y="4518025"/>
          <p14:tracePt t="124841" x="6375400" y="4456113"/>
          <p14:tracePt t="124858" x="6394450" y="4402138"/>
          <p14:tracePt t="124874" x="6394450" y="4384675"/>
          <p14:tracePt t="124890" x="6411913" y="4367213"/>
          <p14:tracePt t="124910" x="6419850" y="4357688"/>
          <p14:tracePt t="124935" x="6438900" y="4357688"/>
          <p14:tracePt t="124943" x="6456363" y="4357688"/>
          <p14:tracePt t="124958" x="6473825" y="4357688"/>
          <p14:tracePt t="124975" x="6653213" y="4446588"/>
          <p14:tracePt t="124991" x="6742113" y="4500563"/>
          <p14:tracePt t="125008" x="6796088" y="4537075"/>
          <p14:tracePt t="125025" x="6804025" y="4545013"/>
          <p14:tracePt t="125095" x="6813550" y="4545013"/>
          <p14:tracePt t="125119" x="6813550" y="4554538"/>
          <p14:tracePt t="125127" x="6813550" y="4562475"/>
          <p14:tracePt t="125191" x="6804025" y="4589463"/>
          <p14:tracePt t="125199" x="6796088" y="4598988"/>
          <p14:tracePt t="125209" x="6796088" y="4625975"/>
          <p14:tracePt t="125225" x="6777038" y="4687888"/>
          <p14:tracePt t="125242" x="6751638" y="4768850"/>
          <p14:tracePt t="125259" x="6724650" y="4857750"/>
          <p14:tracePt t="125276" x="6697663" y="4946650"/>
          <p14:tracePt t="125292" x="6688138" y="5108575"/>
          <p14:tracePt t="125309" x="6670675" y="5259388"/>
          <p14:tracePt t="125326" x="6670675" y="5419725"/>
          <p14:tracePt t="125327" x="6670675" y="5500688"/>
          <p14:tracePt t="125343" x="6670675" y="5634038"/>
          <p14:tracePt t="125360" x="6670675" y="5741988"/>
          <p14:tracePt t="125376" x="6688138" y="5813425"/>
          <p14:tracePt t="125392" x="6715125" y="5919788"/>
          <p14:tracePt t="125409" x="6777038" y="6062663"/>
          <p14:tracePt t="125426" x="6858000" y="6232525"/>
          <p14:tracePt t="125443" x="6911975" y="6375400"/>
          <p14:tracePt t="125460" x="6946900" y="6473825"/>
          <p14:tracePt t="125479" x="6965950" y="6537325"/>
          <p14:tracePt t="125493" x="6965950" y="6554788"/>
          <p14:tracePt t="125510" x="6965950" y="6572250"/>
          <p14:tracePt t="125527" x="6973888" y="6608763"/>
          <p14:tracePt t="125544" x="6973888" y="6616700"/>
          <p14:tracePt t="125560" x="6973888" y="6626225"/>
          <p14:tracePt t="125783" x="6973888" y="6634163"/>
          <p14:tracePt t="125831" x="6965950" y="6634163"/>
          <p14:tracePt t="125855" x="6956425" y="6634163"/>
          <p14:tracePt t="125871" x="6938963" y="6634163"/>
          <p14:tracePt t="125887" x="6938963" y="6626225"/>
          <p14:tracePt t="125903" x="6919913" y="6608763"/>
          <p14:tracePt t="125912" x="6919913" y="6599238"/>
          <p14:tracePt t="125919" x="6919913" y="6581775"/>
          <p14:tracePt t="125929" x="6902450" y="6554788"/>
          <p14:tracePt t="125945" x="6894513" y="6473825"/>
          <p14:tracePt t="125961" x="6875463" y="6419850"/>
          <p14:tracePt t="125978" x="6875463" y="6394450"/>
          <p14:tracePt t="125995" x="6875463" y="6375400"/>
          <p14:tracePt t="126012" x="6875463" y="6367463"/>
          <p14:tracePt t="126028" x="6875463" y="6357938"/>
          <p14:tracePt t="126215" x="6875463" y="6340475"/>
          <p14:tracePt t="126224" x="6875463" y="6296025"/>
          <p14:tracePt t="126231" x="6848475" y="6224588"/>
          <p14:tracePt t="126246" x="6848475" y="6188075"/>
          <p14:tracePt t="126263" x="6848475" y="6062663"/>
          <p14:tracePt t="126264" x="6848475" y="6010275"/>
          <p14:tracePt t="126280" x="6848475" y="5902325"/>
          <p14:tracePt t="126296" x="6867525" y="5795963"/>
          <p14:tracePt t="126313" x="6875463" y="5670550"/>
          <p14:tracePt t="126330" x="6894513" y="5572125"/>
          <p14:tracePt t="126346" x="6894513" y="5483225"/>
          <p14:tracePt t="126363" x="6894513" y="5394325"/>
          <p14:tracePt t="126380" x="6894513" y="5330825"/>
          <p14:tracePt t="126397" x="6894513" y="5295900"/>
          <p14:tracePt t="126414" x="6894513" y="5251450"/>
          <p14:tracePt t="126430" x="6894513" y="5241925"/>
          <p14:tracePt t="126464" x="6894513" y="5232400"/>
          <p14:tracePt t="126480" x="6894513" y="5241925"/>
          <p14:tracePt t="126487" x="6894513" y="5268913"/>
          <p14:tracePt t="126497" x="6894513" y="5286375"/>
          <p14:tracePt t="126514" x="6894513" y="5348288"/>
          <p14:tracePt t="126530" x="6894513" y="5384800"/>
          <p14:tracePt t="126547" x="6894513" y="5402263"/>
          <p14:tracePt t="126567" x="6894513" y="5411788"/>
          <p14:tracePt t="126580" x="6894513" y="5419725"/>
          <p14:tracePt t="126597" x="6902450" y="5483225"/>
          <p14:tracePt t="126615" x="6956425" y="5589588"/>
          <p14:tracePt t="126615" x="6983413" y="5634038"/>
          <p14:tracePt t="126631" x="7018338" y="5751513"/>
          <p14:tracePt t="126648" x="7045325" y="5848350"/>
          <p14:tracePt t="126665" x="7054850" y="5911850"/>
          <p14:tracePt t="126681" x="7054850" y="5938838"/>
          <p14:tracePt t="126698" x="7054850" y="5991225"/>
          <p14:tracePt t="126714" x="7054850" y="6027738"/>
          <p14:tracePt t="126731" x="7054850" y="6072188"/>
          <p14:tracePt t="126748" x="7054850" y="6116638"/>
          <p14:tracePt t="126765" x="7054850" y="6161088"/>
          <p14:tracePt t="126781" x="7054850" y="6205538"/>
          <p14:tracePt t="126798" x="7054850" y="6251575"/>
          <p14:tracePt t="126815" x="7054850" y="6313488"/>
          <p14:tracePt t="126832" x="7062788" y="6323013"/>
          <p14:tracePt t="126849" x="7081838" y="6330950"/>
          <p14:tracePt t="126866" x="7126288" y="6330950"/>
          <p14:tracePt t="126881" x="7143750" y="6330950"/>
          <p14:tracePt t="126898" x="7180263" y="6330950"/>
          <p14:tracePt t="126915" x="7205663" y="6330950"/>
          <p14:tracePt t="126932" x="7232650" y="6323013"/>
          <p14:tracePt t="126949" x="7286625" y="6296025"/>
          <p14:tracePt t="126965" x="7358063" y="6232525"/>
          <p14:tracePt t="126981" x="7456488" y="6161088"/>
          <p14:tracePt t="126999" x="7688263" y="6018213"/>
          <p14:tracePt t="127016" x="7786688" y="5902325"/>
          <p14:tracePt t="127032" x="7939088" y="5732463"/>
          <p14:tracePt t="127049" x="8089900" y="5572125"/>
          <p14:tracePt t="127066" x="8205788" y="5456238"/>
          <p14:tracePt t="127082" x="8259763" y="5375275"/>
          <p14:tracePt t="127099" x="8277225" y="5348288"/>
          <p14:tracePt t="127144" x="8277225" y="5340350"/>
          <p14:tracePt t="127159" x="8286750" y="5330825"/>
          <p14:tracePt t="127167" x="8286750" y="5322888"/>
          <p14:tracePt t="127175" x="8313738" y="5303838"/>
          <p14:tracePt t="127184" x="8331200" y="5286375"/>
          <p14:tracePt t="127200" x="8367713" y="5251450"/>
          <p14:tracePt t="127216" x="8402638" y="5214938"/>
          <p14:tracePt t="127233" x="8429625" y="5180013"/>
          <p14:tracePt t="127250" x="8447088" y="5153025"/>
          <p14:tracePt t="127267" x="8456613" y="5133975"/>
          <p14:tracePt t="127284" x="8474075" y="5126038"/>
          <p14:tracePt t="127300" x="8510588" y="5108575"/>
          <p14:tracePt t="127317" x="8528050" y="5108575"/>
          <p14:tracePt t="127334" x="8537575" y="5108575"/>
          <p14:tracePt t="127351" x="8545513" y="5099050"/>
          <p14:tracePt t="127407" x="8528050" y="5099050"/>
          <p14:tracePt t="127415" x="8510588" y="5099050"/>
          <p14:tracePt t="127424" x="8456613" y="5099050"/>
          <p14:tracePt t="127434" x="8420100" y="5099050"/>
          <p14:tracePt t="127451" x="8323263" y="5099050"/>
          <p14:tracePt t="127467" x="8018463" y="5099050"/>
          <p14:tracePt t="127484" x="7912100" y="5108575"/>
          <p14:tracePt t="127500" x="7848600" y="5116513"/>
          <p14:tracePt t="127517" x="7823200" y="5116513"/>
          <p14:tracePt t="127534" x="7796213" y="5133975"/>
          <p14:tracePt t="127551" x="7777163" y="5133975"/>
          <p14:tracePt t="127552" x="7759700" y="5133975"/>
          <p14:tracePt t="127568" x="7724775" y="5133975"/>
          <p14:tracePt t="127584" x="7680325" y="5133975"/>
          <p14:tracePt t="127601" x="7626350" y="5116513"/>
          <p14:tracePt t="127618" x="7554913" y="5108575"/>
          <p14:tracePt t="127635" x="7500938" y="5099050"/>
          <p14:tracePt t="127651" x="7466013" y="5099050"/>
          <p14:tracePt t="127668" x="7446963" y="5099050"/>
          <p14:tracePt t="127685" x="7439025" y="5099050"/>
          <p14:tracePt t="127712" x="7439025" y="5108575"/>
          <p14:tracePt t="127720" x="7456488" y="5116513"/>
          <p14:tracePt t="127735" x="7518400" y="5126038"/>
          <p14:tracePt t="127752" x="7751763" y="5170488"/>
          <p14:tracePt t="127768" x="7966075" y="5170488"/>
          <p14:tracePt t="127785" x="8242300" y="5170488"/>
          <p14:tracePt t="127802" x="8491538" y="5180013"/>
          <p14:tracePt t="127819" x="8697913" y="5214938"/>
          <p14:tracePt t="127835" x="8885238" y="5268913"/>
          <p14:tracePt t="127852" x="8947150" y="5295900"/>
          <p14:tracePt t="127869" x="8966200" y="5303838"/>
          <p14:tracePt t="127886" x="8974138" y="5322888"/>
          <p14:tracePt t="127902" x="8974138" y="5340350"/>
          <p14:tracePt t="127919" x="8974138" y="5367338"/>
          <p14:tracePt t="127920" x="8974138" y="5375275"/>
          <p14:tracePt t="127936" x="8974138" y="5411788"/>
          <p14:tracePt t="127953" x="8966200" y="5419725"/>
          <p14:tracePt t="127970" x="8956675" y="5429250"/>
          <p14:tracePt t="127986" x="8920163" y="5429250"/>
          <p14:tracePt t="128003" x="8902700" y="5429250"/>
          <p14:tracePt t="128019" x="8885238" y="5429250"/>
          <p14:tracePt t="128040" x="8875713" y="5429250"/>
          <p14:tracePt t="128053" x="8848725" y="5429250"/>
          <p14:tracePt t="128070" x="8831263" y="5438775"/>
          <p14:tracePt t="128086" x="8777288" y="5438775"/>
          <p14:tracePt t="128104" x="8697913" y="5456238"/>
          <p14:tracePt t="128105" x="8643938" y="5456238"/>
          <p14:tracePt t="128120" x="8348663" y="5491163"/>
          <p14:tracePt t="128137" x="8205788" y="5510213"/>
          <p14:tracePt t="128153" x="8108950" y="5518150"/>
          <p14:tracePt t="128170" x="8027988" y="5537200"/>
          <p14:tracePt t="128187" x="7929563" y="5545138"/>
          <p14:tracePt t="128203" x="7840663" y="5545138"/>
          <p14:tracePt t="128220" x="7777163" y="5545138"/>
          <p14:tracePt t="128237" x="7732713" y="5545138"/>
          <p14:tracePt t="128254" x="7653338" y="5545138"/>
          <p14:tracePt t="128270" x="7581900" y="5545138"/>
          <p14:tracePt t="128287" x="7562850" y="5545138"/>
          <p14:tracePt t="128344" x="7572375" y="5554663"/>
          <p14:tracePt t="128352" x="7653338" y="5581650"/>
          <p14:tracePt t="128360" x="7751763" y="5616575"/>
          <p14:tracePt t="128370" x="7875588" y="5653088"/>
          <p14:tracePt t="128387" x="8099425" y="5715000"/>
          <p14:tracePt t="128405" x="8296275" y="5741988"/>
          <p14:tracePt t="128421" x="8466138" y="5741988"/>
          <p14:tracePt t="128438" x="8582025" y="5741988"/>
          <p14:tracePt t="128455" x="8589963" y="5741988"/>
          <p14:tracePt t="128496" x="8599488" y="5741988"/>
          <p14:tracePt t="128520" x="8609013" y="5741988"/>
          <p14:tracePt t="128528" x="8616950" y="5741988"/>
          <p14:tracePt t="128538" x="8634413" y="5741988"/>
          <p14:tracePt t="128555" x="8643938" y="5741988"/>
          <p14:tracePt t="128640" x="8626475" y="5741988"/>
          <p14:tracePt t="128648" x="8599488" y="5741988"/>
          <p14:tracePt t="128656" x="8562975" y="5724525"/>
          <p14:tracePt t="128672" x="8491538" y="5715000"/>
          <p14:tracePt t="128689" x="8429625" y="5715000"/>
          <p14:tracePt t="128706" x="8358188" y="5715000"/>
          <p14:tracePt t="128722" x="8277225" y="5715000"/>
          <p14:tracePt t="128739" x="8224838" y="5715000"/>
          <p14:tracePt t="128756" x="8126413" y="5715000"/>
          <p14:tracePt t="128772" x="8072438" y="5724525"/>
          <p14:tracePt t="128789" x="7956550" y="5768975"/>
          <p14:tracePt t="128806" x="7840663" y="5776913"/>
          <p14:tracePt t="128822" x="7769225" y="5786438"/>
          <p14:tracePt t="128839" x="7742238" y="5795963"/>
          <p14:tracePt t="128873" x="7742238" y="5803900"/>
          <p14:tracePt t="128880" x="7742238" y="5813425"/>
          <p14:tracePt t="128889" x="7751763" y="5822950"/>
          <p14:tracePt t="128906" x="7875588" y="5884863"/>
          <p14:tracePt t="128923" x="8062913" y="5919788"/>
          <p14:tracePt t="128940" x="8259763" y="6000750"/>
          <p14:tracePt t="128956" x="8375650" y="6027738"/>
          <p14:tracePt t="128973" x="8474075" y="6037263"/>
          <p14:tracePt t="128990" x="8562975" y="6037263"/>
          <p14:tracePt t="129007" x="8609013" y="6037263"/>
          <p14:tracePt t="129032" x="8616950" y="6037263"/>
          <p14:tracePt t="129048" x="8626475" y="6037263"/>
          <p14:tracePt t="129072" x="8634413" y="6037263"/>
          <p14:tracePt t="129088" x="8653463" y="6037263"/>
          <p14:tracePt t="129096" x="8661400" y="6037263"/>
          <p14:tracePt t="129107" x="8680450" y="6037263"/>
          <p14:tracePt t="129124" x="8715375" y="6037263"/>
          <p14:tracePt t="129140" x="8732838" y="6037263"/>
          <p14:tracePt t="129192" x="8724900" y="6037263"/>
          <p14:tracePt t="129200" x="8697913" y="6027738"/>
          <p14:tracePt t="129208" x="8634413" y="6018213"/>
          <p14:tracePt t="129225" x="8518525" y="5991225"/>
          <p14:tracePt t="129241" x="8420100" y="5991225"/>
          <p14:tracePt t="129257" x="8277225" y="5991225"/>
          <p14:tracePt t="129274" x="8134350" y="5991225"/>
          <p14:tracePt t="129291" x="7991475" y="5991225"/>
          <p14:tracePt t="129308" x="7867650" y="5991225"/>
          <p14:tracePt t="129324" x="7813675" y="5991225"/>
          <p14:tracePt t="129341" x="7786688" y="5991225"/>
          <p14:tracePt t="129424" x="7786688" y="6010275"/>
          <p14:tracePt t="129432" x="7823200" y="6027738"/>
          <p14:tracePt t="129441" x="7902575" y="6045200"/>
          <p14:tracePt t="129458" x="8081963" y="6108700"/>
          <p14:tracePt t="129475" x="8277225" y="6143625"/>
          <p14:tracePt t="129492" x="8429625" y="6197600"/>
          <p14:tracePt t="129508" x="8466138" y="6197600"/>
          <p14:tracePt t="129536" x="8474075" y="6197600"/>
          <p14:tracePt t="129552" x="8483600" y="6197600"/>
          <p14:tracePt t="129560" x="8491538" y="6197600"/>
          <p14:tracePt t="129575" x="8518525" y="6197600"/>
          <p14:tracePt t="129592" x="8555038" y="6197600"/>
          <p14:tracePt t="129609" x="8562975" y="6197600"/>
          <p14:tracePt t="129640" x="8572500" y="6197600"/>
          <p14:tracePt t="129696" x="8582025" y="6197600"/>
          <p14:tracePt t="129865" x="8589963" y="6197600"/>
          <p14:tracePt t="129936" x="8555038" y="6197600"/>
          <p14:tracePt t="129945" x="8491538" y="6197600"/>
          <p14:tracePt t="129952" x="8402638" y="6197600"/>
          <p14:tracePt t="129961" x="8323263" y="6197600"/>
          <p14:tracePt t="129977" x="8161338" y="6180138"/>
          <p14:tracePt t="129993" x="8037513" y="6180138"/>
          <p14:tracePt t="130010" x="7983538" y="6180138"/>
          <p14:tracePt t="130027" x="7966075" y="6188075"/>
          <p14:tracePt t="130120" x="7956550" y="6188075"/>
          <p14:tracePt t="130128" x="7939088" y="6188075"/>
          <p14:tracePt t="130136" x="7920038" y="6188075"/>
          <p14:tracePt t="130145" x="7902575" y="6188075"/>
          <p14:tracePt t="130161" x="7894638" y="6188075"/>
          <p14:tracePt t="130865" x="7902575" y="6188075"/>
          <p14:tracePt t="130882" x="7912100" y="6188075"/>
          <p14:tracePt t="130985" x="7920038" y="6188075"/>
          <p14:tracePt t="130993" x="7929563" y="6188075"/>
          <p14:tracePt t="131001" x="7947025" y="6188075"/>
          <p14:tracePt t="131014" x="7956550" y="6205538"/>
          <p14:tracePt t="131031" x="7974013" y="6205538"/>
          <p14:tracePt t="131048" x="7983538" y="6205538"/>
          <p14:tracePt t="131066" x="8010525" y="6224588"/>
          <p14:tracePt t="131082" x="8027988" y="6242050"/>
          <p14:tracePt t="131098" x="8062913" y="6242050"/>
          <p14:tracePt t="131114" x="8116888" y="6269038"/>
          <p14:tracePt t="131131" x="8197850" y="6286500"/>
          <p14:tracePt t="131147" x="8286750" y="6313488"/>
          <p14:tracePt t="131165" x="8402638" y="6340475"/>
          <p14:tracePt t="131181" x="8501063" y="6384925"/>
          <p14:tracePt t="131198" x="8582025" y="6419850"/>
          <p14:tracePt t="131215" x="8616950" y="6438900"/>
          <p14:tracePt t="131385" x="8616950" y="6456363"/>
          <p14:tracePt t="131393" x="8643938" y="6491288"/>
          <p14:tracePt t="131401" x="8643938" y="6510338"/>
          <p14:tracePt t="131416" x="8653463" y="6537325"/>
          <p14:tracePt t="131433" x="8653463" y="6581775"/>
          <p14:tracePt t="131449" x="8653463" y="6589713"/>
          <p14:tracePt t="131529" x="8643938" y="6599238"/>
          <p14:tracePt t="131537" x="8609013" y="6599238"/>
          <p14:tracePt t="131545" x="8562975" y="6599238"/>
          <p14:tracePt t="131553" x="8340725" y="6599238"/>
          <p14:tracePt t="131566" x="8161338" y="6599238"/>
          <p14:tracePt t="131583" x="7885113" y="6599238"/>
          <p14:tracePt t="131600" x="7688263" y="6599238"/>
          <p14:tracePt t="131601" x="7626350" y="6608763"/>
          <p14:tracePt t="131617" x="7608888" y="6626225"/>
          <p14:tracePt t="131617" x="7599363" y="6634163"/>
          <p14:tracePt t="131641" x="7599363" y="6653213"/>
          <p14:tracePt t="131650" x="7599363" y="6688138"/>
          <p14:tracePt t="131667" x="7643813" y="6742113"/>
          <p14:tracePt t="131683" x="7688263" y="6777038"/>
          <p14:tracePt t="131700" x="7715250" y="6796088"/>
          <p14:tracePt t="131717" x="7724775" y="6796088"/>
          <p14:tracePt t="131733" x="7732713" y="6796088"/>
          <p14:tracePt t="131801" x="7742238" y="6796088"/>
          <p14:tracePt t="131825" x="7751763" y="6796088"/>
          <p14:tracePt t="131833" x="7759700" y="6796088"/>
          <p14:tracePt t="131841" x="7777163" y="6796088"/>
          <p14:tracePt t="131857" x="7786688" y="6796088"/>
          <p14:tracePt t="131873" x="7796213" y="6796088"/>
          <p14:tracePt t="131937" x="7804150" y="6804025"/>
          <p14:tracePt t="131993" x="7813675" y="6804025"/>
          <p14:tracePt t="132009" x="7823200" y="6813550"/>
          <p14:tracePt t="132017" x="7831138" y="6813550"/>
          <p14:tracePt t="132049" x="7831138" y="6823075"/>
          <p14:tracePt t="132417" x="7831138" y="6804025"/>
          <p14:tracePt t="132441" x="7823200" y="6804025"/>
          <p14:tracePt t="132449" x="7823200" y="6796088"/>
          <p14:tracePt t="132489" x="7813675" y="6796088"/>
          <p14:tracePt t="132521" x="7813675" y="6786563"/>
          <p14:tracePt t="132649" x="7804150" y="6786563"/>
          <p14:tracePt t="132737" x="7796213" y="6786563"/>
          <p14:tracePt t="133185" x="7786688" y="6786563"/>
          <p14:tracePt t="134298" x="7777163" y="6759575"/>
          <p14:tracePt t="134322" x="7777163" y="6751638"/>
          <p14:tracePt t="134338" x="7786688" y="6751638"/>
          <p14:tracePt t="134610" x="7804150" y="6751638"/>
          <p14:tracePt t="134682" x="7786688" y="6751638"/>
          <p14:tracePt t="134690" x="7742238" y="6742113"/>
          <p14:tracePt t="134698" x="7715250" y="6724650"/>
          <p14:tracePt t="134712" x="7705725" y="6724650"/>
          <p14:tracePt t="134729" x="7688263" y="6715125"/>
          <p14:tracePt t="134770" x="7688263" y="6697663"/>
          <p14:tracePt t="134786" x="7680325" y="6688138"/>
          <p14:tracePt t="134802" x="7661275" y="6680200"/>
          <p14:tracePt t="134810" x="7643813" y="6661150"/>
          <p14:tracePt t="134818" x="7616825" y="6626225"/>
          <p14:tracePt t="134828" x="7589838" y="6581775"/>
          <p14:tracePt t="134845" x="7518400" y="6500813"/>
          <p14:tracePt t="134863" x="7456488" y="6402388"/>
          <p14:tracePt t="134879" x="7385050" y="6303963"/>
          <p14:tracePt t="134895" x="7304088" y="6089650"/>
          <p14:tracePt t="134912" x="7269163" y="5991225"/>
          <p14:tracePt t="134929" x="7242175" y="5884863"/>
          <p14:tracePt t="134930" x="7215188" y="5822950"/>
          <p14:tracePt t="134946" x="7188200" y="5741988"/>
          <p14:tracePt t="134963" x="7027863" y="5419725"/>
          <p14:tracePt t="134979" x="6929438" y="5241925"/>
          <p14:tracePt t="134996" x="6858000" y="5108575"/>
          <p14:tracePt t="135013" x="6831013" y="5054600"/>
          <p14:tracePt t="135029" x="6831013" y="5027613"/>
          <p14:tracePt t="135046" x="6831013" y="5010150"/>
          <p14:tracePt t="135066" x="6831013" y="5000625"/>
          <p14:tracePt t="135082" x="6831013" y="4991100"/>
          <p14:tracePt t="135096" x="6831013" y="4983163"/>
          <p14:tracePt t="135113" x="6840538" y="4983163"/>
          <p14:tracePt t="135130" x="6875463" y="4983163"/>
          <p14:tracePt t="135147" x="6956425" y="4983163"/>
          <p14:tracePt t="135163" x="7045325" y="4973638"/>
          <p14:tracePt t="135180" x="7099300" y="4946650"/>
          <p14:tracePt t="135197" x="7116763" y="4938713"/>
          <p14:tracePt t="135214" x="7116763" y="4919663"/>
          <p14:tracePt t="135230" x="7116763" y="4884738"/>
          <p14:tracePt t="135247" x="7116763" y="4840288"/>
          <p14:tracePt t="135263" x="7108825" y="4822825"/>
          <p14:tracePt t="135280" x="7108825" y="4813300"/>
          <p14:tracePt t="135297" x="7099300" y="4803775"/>
          <p14:tracePt t="135331" x="7099300" y="4795838"/>
          <p14:tracePt t="135338" x="7099300" y="4776788"/>
          <p14:tracePt t="135349" x="7116763" y="4768850"/>
          <p14:tracePt t="135364" x="7153275" y="4741863"/>
          <p14:tracePt t="135380" x="7180263" y="4714875"/>
          <p14:tracePt t="135397" x="7197725" y="4687888"/>
          <p14:tracePt t="135414" x="7197725" y="4670425"/>
          <p14:tracePt t="135431" x="7205663" y="4652963"/>
          <p14:tracePt t="135447" x="7215188" y="4625975"/>
          <p14:tracePt t="135474" x="7215188" y="4616450"/>
          <p14:tracePt t="135482" x="7215188" y="4608513"/>
          <p14:tracePt t="135658" x="7215188" y="4625975"/>
          <p14:tracePt t="135666" x="7215188" y="4652963"/>
          <p14:tracePt t="135674" x="7215188" y="4697413"/>
          <p14:tracePt t="135683" x="7215188" y="4741863"/>
          <p14:tracePt t="135699" x="7215188" y="4822825"/>
          <p14:tracePt t="135715" x="7215188" y="5018088"/>
          <p14:tracePt t="135732" x="7215188" y="5160963"/>
          <p14:tracePt t="135749" x="7215188" y="5268913"/>
          <p14:tracePt t="135765" x="7215188" y="5394325"/>
          <p14:tracePt t="135782" x="7215188" y="5527675"/>
          <p14:tracePt t="135798" x="7215188" y="5661025"/>
          <p14:tracePt t="135816" x="7215188" y="5803900"/>
          <p14:tracePt t="135832" x="7242175" y="5973763"/>
          <p14:tracePt t="135850" x="7269163" y="6161088"/>
          <p14:tracePt t="135866" x="7286625" y="6197600"/>
          <p14:tracePt t="135883" x="7304088" y="6269038"/>
          <p14:tracePt t="135899" x="7313613" y="6303963"/>
          <p14:tracePt t="135916" x="7323138" y="6323013"/>
          <p14:tracePt t="135933" x="7323138" y="6330950"/>
          <p14:tracePt t="135949" x="7323138" y="6348413"/>
          <p14:tracePt t="135966" x="7323138" y="6375400"/>
          <p14:tracePt t="135983" x="7323138" y="6411913"/>
          <p14:tracePt t="136000" x="7323138" y="6456363"/>
          <p14:tracePt t="136017" x="7323138" y="6510338"/>
          <p14:tracePt t="136033" x="7323138" y="6554788"/>
          <p14:tracePt t="136050" x="7323138" y="6608763"/>
          <p14:tracePt t="136067" x="7323138" y="6634163"/>
          <p14:tracePt t="136083" x="7323138" y="6643688"/>
          <p14:tracePt t="136100" x="7323138" y="6661150"/>
          <p14:tracePt t="136194" x="7304088" y="6661150"/>
          <p14:tracePt t="136202" x="7259638" y="6643688"/>
          <p14:tracePt t="136210" x="7197725" y="6581775"/>
          <p14:tracePt t="136219" x="7143750" y="6527800"/>
          <p14:tracePt t="136234" x="7089775" y="6473825"/>
          <p14:tracePt t="136251" x="6983413" y="6313488"/>
          <p14:tracePt t="136268" x="6929438" y="6161088"/>
          <p14:tracePt t="136284" x="6840538" y="5884863"/>
          <p14:tracePt t="136300" x="6840538" y="5483225"/>
          <p14:tracePt t="136317" x="6840538" y="5133975"/>
          <p14:tracePt t="136334" x="6840538" y="4884738"/>
          <p14:tracePt t="136351" x="6840538" y="4697413"/>
          <p14:tracePt t="136368" x="6840538" y="4562475"/>
          <p14:tracePt t="136384" x="6831013" y="4465638"/>
          <p14:tracePt t="136401" x="6813550" y="4394200"/>
          <p14:tracePt t="136402" x="6813550" y="4367213"/>
          <p14:tracePt t="136450" x="6804025" y="4367213"/>
          <p14:tracePt t="136554" x="6796088" y="4357688"/>
          <p14:tracePt t="136562" x="6796088" y="4340225"/>
          <p14:tracePt t="136578" x="6796088" y="4330700"/>
          <p14:tracePt t="136594" x="6796088" y="4322763"/>
          <p14:tracePt t="136658" x="6796088" y="4330700"/>
          <p14:tracePt t="136667" x="6796088" y="4348163"/>
          <p14:tracePt t="136674" x="6796088" y="4384675"/>
          <p14:tracePt t="136686" x="6796088" y="4411663"/>
          <p14:tracePt t="136702" x="6796088" y="4465638"/>
          <p14:tracePt t="136719" x="6796088" y="4518025"/>
          <p14:tracePt t="136736" x="6796088" y="4572000"/>
          <p14:tracePt t="136752" x="6796088" y="4643438"/>
          <p14:tracePt t="136769" x="6796088" y="4724400"/>
          <p14:tracePt t="136770" x="6813550" y="4776788"/>
          <p14:tracePt t="136786" x="6823075" y="4813300"/>
          <p14:tracePt t="136803" x="6867525" y="4983163"/>
          <p14:tracePt t="136820" x="6875463" y="5045075"/>
          <p14:tracePt t="136836" x="6875463" y="5108575"/>
          <p14:tracePt t="136854" x="6875463" y="5153025"/>
          <p14:tracePt t="136870" x="6875463" y="5205413"/>
          <p14:tracePt t="136887" x="6894513" y="5286375"/>
          <p14:tracePt t="136903" x="6894513" y="5375275"/>
          <p14:tracePt t="136920" x="6894513" y="5483225"/>
          <p14:tracePt t="136937" x="6894513" y="5581650"/>
          <p14:tracePt t="136953" x="6894513" y="5670550"/>
          <p14:tracePt t="136954" x="6894513" y="5697538"/>
          <p14:tracePt t="136971" x="6894513" y="5741988"/>
          <p14:tracePt t="136987" x="6894513" y="5759450"/>
          <p14:tracePt t="137004" x="6894513" y="5867400"/>
          <p14:tracePt t="137020" x="6894513" y="6027738"/>
          <p14:tracePt t="137037" x="6894513" y="6161088"/>
          <p14:tracePt t="137054" x="6894513" y="6269038"/>
          <p14:tracePt t="137070" x="6894513" y="6340475"/>
          <p14:tracePt t="137087" x="6894513" y="6419850"/>
          <p14:tracePt t="137104" x="6894513" y="6473825"/>
          <p14:tracePt t="137121" x="6894513" y="6527800"/>
          <p14:tracePt t="137137" x="6894513" y="6562725"/>
          <p14:tracePt t="137155" x="6894513" y="6581775"/>
          <p14:tracePt t="137243" x="6894513" y="6589713"/>
          <p14:tracePt t="137330" x="6894513" y="6599238"/>
          <p14:tracePt t="137346" x="6875463" y="6599238"/>
          <p14:tracePt t="137355" x="6858000" y="6572250"/>
          <p14:tracePt t="137362" x="6840538" y="6554788"/>
          <p14:tracePt t="137371" x="6823075" y="6537325"/>
          <p14:tracePt t="137388" x="6777038" y="6483350"/>
          <p14:tracePt t="137405" x="6751638" y="6438900"/>
          <p14:tracePt t="137422" x="6732588" y="6419850"/>
          <p14:tracePt t="137438" x="6697663" y="6367463"/>
          <p14:tracePt t="137455" x="6661150" y="6296025"/>
          <p14:tracePt t="137472" x="6572250" y="6197600"/>
          <p14:tracePt t="137489" x="6465888" y="5830888"/>
          <p14:tracePt t="137505" x="6348413" y="5554663"/>
          <p14:tracePt t="137522" x="6286500" y="5348288"/>
          <p14:tracePt t="137523" x="6269038" y="5276850"/>
          <p14:tracePt t="137539" x="6269038" y="5205413"/>
          <p14:tracePt t="137556" x="6269038" y="5143500"/>
          <p14:tracePt t="137572" x="6269038" y="5099050"/>
          <p14:tracePt t="137589" x="6269038" y="5045075"/>
          <p14:tracePt t="137606" x="6276975" y="4973638"/>
          <p14:tracePt t="137622" x="6296025" y="4894263"/>
          <p14:tracePt t="137639" x="6296025" y="4822825"/>
          <p14:tracePt t="137656" x="6296025" y="4697413"/>
          <p14:tracePt t="137673" x="6276975" y="4643438"/>
          <p14:tracePt t="137689" x="6259513" y="4598988"/>
          <p14:tracePt t="137706" x="6251575" y="4545013"/>
          <p14:tracePt t="137708" x="6232525" y="4500563"/>
          <p14:tracePt t="137723" x="6224588" y="4456113"/>
          <p14:tracePt t="137795" x="6224588" y="4446588"/>
          <p14:tracePt t="137803" x="6224588" y="4456113"/>
          <p14:tracePt t="137811" x="6251575" y="4473575"/>
          <p14:tracePt t="137827" x="6269038" y="4500563"/>
          <p14:tracePt t="137840" x="6269038" y="4527550"/>
          <p14:tracePt t="137857" x="6286500" y="4554538"/>
          <p14:tracePt t="137873" x="6286500" y="4633913"/>
          <p14:tracePt t="137891" x="6286500" y="4884738"/>
          <p14:tracePt t="137907" x="6276975" y="5081588"/>
          <p14:tracePt t="137924" x="6276975" y="5286375"/>
          <p14:tracePt t="137940" x="6276975" y="5456238"/>
          <p14:tracePt t="137958" x="6286500" y="5634038"/>
          <p14:tracePt t="137974" x="6313488" y="5768975"/>
          <p14:tracePt t="137991" x="6330950" y="5911850"/>
          <p14:tracePt t="138009" x="6340475" y="6045200"/>
          <p14:tracePt t="138024" x="6357938" y="6180138"/>
          <p14:tracePt t="138041" x="6357938" y="6276975"/>
          <p14:tracePt t="138057" x="6357938" y="6348413"/>
          <p14:tracePt t="138074" x="6348413" y="6384925"/>
          <p14:tracePt t="138091" x="6348413" y="6438900"/>
          <p14:tracePt t="138108" x="6348413" y="6483350"/>
          <p14:tracePt t="138124" x="6348413" y="6527800"/>
          <p14:tracePt t="138141" x="6348413" y="6554788"/>
          <p14:tracePt t="138158" x="6348413" y="6572250"/>
          <p14:tracePt t="138179" x="6348413" y="6581775"/>
          <p14:tracePt t="138243" x="6340475" y="6572250"/>
          <p14:tracePt t="138251" x="6296025" y="6537325"/>
          <p14:tracePt t="138259" x="6276975" y="6510338"/>
          <p14:tracePt t="138275" x="6180138" y="6411913"/>
          <p14:tracePt t="138292" x="6000750" y="6251575"/>
          <p14:tracePt t="138309" x="5911850" y="6143625"/>
          <p14:tracePt t="138325" x="5795963" y="5983288"/>
          <p14:tracePt t="138342" x="5670550" y="5813425"/>
          <p14:tracePt t="138360" x="5616575" y="5661025"/>
          <p14:tracePt t="138375" x="5608638" y="5500688"/>
          <p14:tracePt t="138392" x="5589588" y="5340350"/>
          <p14:tracePt t="138408" x="5589588" y="5224463"/>
          <p14:tracePt t="138426" x="5599113" y="5116513"/>
          <p14:tracePt t="138442" x="5608638" y="5045075"/>
          <p14:tracePt t="138443" x="5608638" y="5037138"/>
          <p14:tracePt t="138459" x="5626100" y="5018088"/>
          <p14:tracePt t="138476" x="5626100" y="5000625"/>
          <p14:tracePt t="138492" x="5626100" y="4991100"/>
          <p14:tracePt t="138509" x="5634038" y="4973638"/>
          <p14:tracePt t="138526" x="5634038" y="4965700"/>
          <p14:tracePt t="138543" x="5643563" y="4938713"/>
          <p14:tracePt t="138559" x="5653088" y="4919663"/>
          <p14:tracePt t="138576" x="5661025" y="4911725"/>
          <p14:tracePt t="138593" x="5680075" y="4894263"/>
          <p14:tracePt t="138610" x="5697538" y="4875213"/>
          <p14:tracePt t="138611" x="5705475" y="4867275"/>
          <p14:tracePt t="138667" x="5715000" y="4857750"/>
          <p14:tracePt t="138691" x="5715000" y="4867275"/>
          <p14:tracePt t="138699" x="5732463" y="4965700"/>
          <p14:tracePt t="138710" x="5741988" y="5116513"/>
          <p14:tracePt t="138727" x="5741988" y="5491163"/>
          <p14:tracePt t="138743" x="5741988" y="5813425"/>
          <p14:tracePt t="138760" x="5741988" y="6062663"/>
          <p14:tracePt t="138777" x="5741988" y="6251575"/>
          <p14:tracePt t="138794" x="5741988" y="6402388"/>
          <p14:tracePt t="138810" x="5759450" y="6510338"/>
          <p14:tracePt t="138811" x="5768975" y="6554788"/>
          <p14:tracePt t="138827" x="5768975" y="6572250"/>
          <p14:tracePt t="138844" x="5768975" y="6599238"/>
          <p14:tracePt t="138866" x="5768975" y="6608763"/>
          <p14:tracePt t="138963" x="5759450" y="6599238"/>
          <p14:tracePt t="138971" x="5715000" y="6562725"/>
          <p14:tracePt t="138979" x="5653088" y="6491288"/>
          <p14:tracePt t="138994" x="5599113" y="6438900"/>
          <p14:tracePt t="139012" x="5456238" y="6224588"/>
          <p14:tracePt t="139029" x="5402263" y="6108700"/>
          <p14:tracePt t="139045" x="5367338" y="6010275"/>
          <p14:tracePt t="139061" x="5330825" y="5929313"/>
          <p14:tracePt t="139078" x="5322888" y="5894388"/>
          <p14:tracePt t="139095" x="5322888" y="5830888"/>
          <p14:tracePt t="139111" x="5322888" y="5759450"/>
          <p14:tracePt t="139129" x="5322888" y="5697538"/>
          <p14:tracePt t="139145" x="5322888" y="5634038"/>
          <p14:tracePt t="139162" x="5322888" y="5581650"/>
          <p14:tracePt t="139179" x="5322888" y="5500688"/>
          <p14:tracePt t="139179" x="5322888" y="5394325"/>
          <p14:tracePt t="139196" x="5322888" y="5286375"/>
          <p14:tracePt t="139212" x="5340350" y="5197475"/>
          <p14:tracePt t="139229" x="5375275" y="5116513"/>
          <p14:tracePt t="139245" x="5394325" y="5045075"/>
          <p14:tracePt t="139262" x="5402263" y="5000625"/>
          <p14:tracePt t="139279" x="5419725" y="4965700"/>
          <p14:tracePt t="139295" x="5446713" y="4911725"/>
          <p14:tracePt t="139312" x="5456238" y="4867275"/>
          <p14:tracePt t="139329" x="5473700" y="4822825"/>
          <p14:tracePt t="139346" x="5473700" y="4776788"/>
          <p14:tracePt t="139363" x="5473700" y="4741863"/>
          <p14:tracePt t="139363" x="5473700" y="4705350"/>
          <p14:tracePt t="139380" x="5473700" y="4679950"/>
          <p14:tracePt t="139396" x="5473700" y="4643438"/>
          <p14:tracePt t="139412" x="5473700" y="4608513"/>
          <p14:tracePt t="139429" x="5473700" y="4589463"/>
          <p14:tracePt t="139446" x="5473700" y="4554538"/>
          <p14:tracePt t="139463" x="5473700" y="4537075"/>
          <p14:tracePt t="139483" x="5473700" y="4518025"/>
          <p14:tracePt t="139523" x="5465763" y="4518025"/>
          <p14:tracePt t="139539" x="5456238" y="4518025"/>
          <p14:tracePt t="139555" x="5438775" y="4518025"/>
          <p14:tracePt t="139571" x="5429250" y="4518025"/>
          <p14:tracePt t="139580" x="5419725" y="4527550"/>
          <p14:tracePt t="139595" x="5411788" y="4527550"/>
          <p14:tracePt t="139603" x="5411788" y="4537075"/>
          <p14:tracePt t="139628" x="5402263" y="4545013"/>
          <p14:tracePt t="139731" x="5402263" y="4554538"/>
          <p14:tracePt t="139748" x="5402263" y="4581525"/>
          <p14:tracePt t="139755" x="5402263" y="4625975"/>
          <p14:tracePt t="139764" x="5402263" y="4660900"/>
          <p14:tracePt t="139781" x="5402263" y="4751388"/>
          <p14:tracePt t="139798" x="5402263" y="4840288"/>
          <p14:tracePt t="139814" x="5402263" y="5089525"/>
          <p14:tracePt t="139831" x="5419725" y="5286375"/>
          <p14:tracePt t="139848" x="5456238" y="5545138"/>
          <p14:tracePt t="139865" x="5483225" y="5822950"/>
          <p14:tracePt t="139882" x="5483225" y="6045200"/>
          <p14:tracePt t="139898" x="5500688" y="6215063"/>
          <p14:tracePt t="139914" x="5510213" y="6313488"/>
          <p14:tracePt t="139931" x="5518150" y="6357938"/>
          <p14:tracePt t="139931" x="5518150" y="6367463"/>
          <p14:tracePt t="139948" x="5518150" y="6375400"/>
          <p14:tracePt t="139965" x="5518150" y="6384925"/>
          <p14:tracePt t="140051" x="5518150" y="6375400"/>
          <p14:tracePt t="140059" x="5473700" y="6330950"/>
          <p14:tracePt t="140067" x="5429250" y="6259513"/>
          <p14:tracePt t="140082" x="5357813" y="6126163"/>
          <p14:tracePt t="140099" x="5214938" y="5759450"/>
          <p14:tracePt t="140116" x="5062538" y="5214938"/>
          <p14:tracePt t="140132" x="4965700" y="4840288"/>
          <p14:tracePt t="140149" x="4840288" y="4527550"/>
          <p14:tracePt t="140165" x="4751388" y="4295775"/>
          <p14:tracePt t="140182" x="4697413" y="4133850"/>
          <p14:tracePt t="140199" x="4660900" y="4010025"/>
          <p14:tracePt t="140216" x="4643438" y="3973513"/>
          <p14:tracePt t="140232" x="4643438" y="3946525"/>
          <p14:tracePt t="140249" x="4643438" y="3929063"/>
          <p14:tracePt t="140348" x="4643438" y="3919538"/>
          <p14:tracePt t="140364" x="4643438" y="3911600"/>
          <p14:tracePt t="140428" x="4660900" y="3911600"/>
          <p14:tracePt t="140435" x="4687888" y="3919538"/>
          <p14:tracePt t="140443" x="4705350" y="3946525"/>
          <p14:tracePt t="140451" x="4724400" y="3983038"/>
          <p14:tracePt t="140467" x="4759325" y="4037013"/>
          <p14:tracePt t="140484" x="4840288" y="4411663"/>
          <p14:tracePt t="140500" x="4867275" y="4616450"/>
          <p14:tracePt t="140517" x="4875213" y="4795838"/>
          <p14:tracePt t="140534" x="4875213" y="4946650"/>
          <p14:tracePt t="140550" x="4902200" y="5081588"/>
          <p14:tracePt t="140567" x="4919663" y="5180013"/>
          <p14:tracePt t="140584" x="4929188" y="5259388"/>
          <p14:tracePt t="140600" x="4946650" y="5322888"/>
          <p14:tracePt t="140617" x="4946650" y="5375275"/>
          <p14:tracePt t="140634" x="4946650" y="5419725"/>
          <p14:tracePt t="140651" x="4946650" y="5465763"/>
          <p14:tracePt t="140652" x="4946650" y="5491163"/>
          <p14:tracePt t="140668" x="4919663" y="5599113"/>
          <p14:tracePt t="140685" x="4875213" y="5680075"/>
          <p14:tracePt t="140701" x="4848225" y="5795963"/>
          <p14:tracePt t="140718" x="4840288" y="5956300"/>
          <p14:tracePt t="140734" x="4840288" y="6108700"/>
          <p14:tracePt t="140751" x="4840288" y="6251575"/>
          <p14:tracePt t="140768" x="4857750" y="6394450"/>
          <p14:tracePt t="140784" x="4894263" y="6483350"/>
          <p14:tracePt t="140801" x="4929188" y="6554788"/>
          <p14:tracePt t="140818" x="4946650" y="6581775"/>
          <p14:tracePt t="140900" x="4956175" y="6581775"/>
          <p14:tracePt t="140908" x="4956175" y="6562725"/>
          <p14:tracePt t="140919" x="4956175" y="6554788"/>
          <p14:tracePt t="140936" x="4956175" y="6500813"/>
          <p14:tracePt t="140951" x="4983163" y="6429375"/>
          <p14:tracePt t="140969" x="5018088" y="6357938"/>
          <p14:tracePt t="140985" x="5081588" y="6286500"/>
          <p14:tracePt t="141002" x="5160963" y="6215063"/>
          <p14:tracePt t="141020" x="6242050" y="5741988"/>
          <p14:tracePt t="141036" x="7081838" y="5367338"/>
          <p14:tracePt t="141053" x="7572375" y="5153025"/>
          <p14:tracePt t="141069" x="7715250" y="5081588"/>
          <p14:tracePt t="141086" x="7742238" y="5045075"/>
          <p14:tracePt t="141102" x="7742238" y="5027613"/>
          <p14:tracePt t="141119" x="7742238" y="5010150"/>
          <p14:tracePt t="142372" x="7732713" y="5010150"/>
          <p14:tracePt t="142380" x="7653338" y="5010150"/>
          <p14:tracePt t="142390" x="7537450" y="4983163"/>
          <p14:tracePt t="142407" x="7143750" y="4857750"/>
          <p14:tracePt t="142424" x="6991350" y="4776788"/>
          <p14:tracePt t="142452" x="6983413" y="4776788"/>
          <p14:tracePt t="142460" x="6946900" y="4776788"/>
          <p14:tracePt t="142475" x="6804025" y="4813300"/>
          <p14:tracePt t="142491" x="6357938" y="5010150"/>
          <p14:tracePt t="142507" x="5776913" y="5197475"/>
          <p14:tracePt t="142508" x="5510213" y="5259388"/>
          <p14:tracePt t="142524" x="5081588" y="5348288"/>
          <p14:tracePt t="142541" x="4857750" y="5394325"/>
          <p14:tracePt t="142557" x="4705350" y="5438775"/>
          <p14:tracePt t="142575" x="4652963" y="5456238"/>
          <p14:tracePt t="142669" x="4643438" y="5456238"/>
          <p14:tracePt t="142684" x="4616450" y="5456238"/>
          <p14:tracePt t="142692" x="4545013" y="5438775"/>
          <p14:tracePt t="142700" x="4456113" y="5402263"/>
          <p14:tracePt t="142710" x="4295775" y="5357813"/>
          <p14:tracePt t="142725" x="4037013" y="5303838"/>
          <p14:tracePt t="142742" x="3848100" y="5276850"/>
          <p14:tracePt t="142759" x="3751263" y="5268913"/>
          <p14:tracePt t="142776" x="3697288" y="5232400"/>
          <p14:tracePt t="142792" x="3687763" y="5197475"/>
          <p14:tracePt t="142809" x="3679825" y="5143500"/>
          <p14:tracePt t="142826" x="3705225" y="5081588"/>
          <p14:tracePt t="142842" x="3786188" y="5062538"/>
          <p14:tracePt t="142861" x="3973513" y="4983163"/>
          <p14:tracePt t="142876" x="4044950" y="4983163"/>
          <p14:tracePt t="142893" x="4143375" y="4973638"/>
          <p14:tracePt t="142910" x="4303713" y="4973638"/>
          <p14:tracePt t="142926" x="4465638" y="4973638"/>
          <p14:tracePt t="142943" x="4589463" y="4973638"/>
          <p14:tracePt t="142959" x="4608513" y="4973638"/>
          <p14:tracePt t="142976" x="4616450" y="4973638"/>
          <p14:tracePt t="143044" x="4598988" y="4965700"/>
          <p14:tracePt t="143052" x="4581525" y="4956175"/>
          <p14:tracePt t="143060" x="4545013" y="4938713"/>
          <p14:tracePt t="143077" x="4500563" y="4902200"/>
          <p14:tracePt t="143093" x="4419600" y="4867275"/>
          <p14:tracePt t="143110" x="4348163" y="4822825"/>
          <p14:tracePt t="143126" x="4330700" y="4822825"/>
          <p14:tracePt t="143143" x="4322763" y="4822825"/>
          <p14:tracePt t="143292" x="4340225" y="4830763"/>
          <p14:tracePt t="143308" x="4357688" y="4840288"/>
          <p14:tracePt t="143316" x="4357688" y="4848225"/>
          <p14:tracePt t="143327" x="4375150" y="4857750"/>
          <p14:tracePt t="143344" x="4402138" y="4867275"/>
          <p14:tracePt t="143361" x="4402138" y="4875213"/>
          <p14:tracePt t="143377" x="4411663" y="4875213"/>
          <p14:tracePt t="143394" x="4411663" y="4884738"/>
          <p14:tracePt t="143453" x="4411663" y="4894263"/>
          <p14:tracePt t="143477" x="4411663" y="4902200"/>
          <p14:tracePt t="143541" x="4411663" y="4919663"/>
          <p14:tracePt t="143709" x="4411663" y="4938713"/>
          <p14:tracePt t="144405" x="4411663" y="4946650"/>
          <p14:tracePt t="144517" x="4419600" y="4956175"/>
          <p14:tracePt t="144525" x="4429125" y="4973638"/>
          <p14:tracePt t="144533" x="4438650" y="5010150"/>
          <p14:tracePt t="144550" x="4456113" y="5089525"/>
          <p14:tracePt t="144566" x="4456113" y="5126038"/>
          <p14:tracePt t="144582" x="4456113" y="5160963"/>
          <p14:tracePt t="144598" x="4456113" y="5224463"/>
          <p14:tracePt t="144615" x="4527550" y="5429250"/>
          <p14:tracePt t="144632" x="4670425" y="5608638"/>
          <p14:tracePt t="144650" x="4732338" y="5715000"/>
          <p14:tracePt t="144666" x="4759325" y="5759450"/>
          <p14:tracePt t="144683" x="4768850" y="5803900"/>
          <p14:tracePt t="144700" x="4776788" y="5822950"/>
          <p14:tracePt t="144701" x="4776788" y="5848350"/>
          <p14:tracePt t="144716" x="4776788" y="5867400"/>
          <p14:tracePt t="144733" x="4776788" y="5938838"/>
          <p14:tracePt t="144750" x="4786313" y="5983288"/>
          <p14:tracePt t="144766" x="4786313" y="6027738"/>
          <p14:tracePt t="144783" x="4786313" y="6072188"/>
          <p14:tracePt t="144800" x="4786313" y="6143625"/>
          <p14:tracePt t="144816" x="4786313" y="6188075"/>
          <p14:tracePt t="144833" x="4786313" y="6259513"/>
          <p14:tracePt t="144851" x="4786313" y="6296025"/>
          <p14:tracePt t="144867" x="4786313" y="6313488"/>
          <p14:tracePt t="144885" x="4776788" y="6313488"/>
          <p14:tracePt t="144901" x="4759325" y="6313488"/>
          <p14:tracePt t="144917" x="4724400" y="6313488"/>
          <p14:tracePt t="144934" x="4687888" y="6313488"/>
          <p14:tracePt t="144950" x="4660900" y="6313488"/>
          <p14:tracePt t="144967" x="4652963" y="6313488"/>
          <p14:tracePt t="144984" x="4633913" y="6313488"/>
          <p14:tracePt t="145001" x="4608513" y="6313488"/>
          <p14:tracePt t="145017" x="4537075" y="6313488"/>
          <p14:tracePt t="145034" x="4446588" y="6313488"/>
          <p14:tracePt t="145051" x="4241800" y="6286500"/>
          <p14:tracePt t="145068" x="4133850" y="6286500"/>
          <p14:tracePt t="145084" x="4071938" y="6286500"/>
          <p14:tracePt t="145085" x="4062413" y="6286500"/>
          <p14:tracePt t="145285" x="4054475" y="6286500"/>
          <p14:tracePt t="145293" x="4027488" y="6286500"/>
          <p14:tracePt t="145302" x="4000500" y="6286500"/>
          <p14:tracePt t="145318" x="3973513" y="6276975"/>
          <p14:tracePt t="145335" x="3965575" y="6269038"/>
          <p14:tracePt t="145413" x="3946525" y="6269038"/>
          <p14:tracePt t="145421" x="3911600" y="6269038"/>
          <p14:tracePt t="145437" x="3902075" y="6269038"/>
          <p14:tracePt t="145445" x="3867150" y="6269038"/>
          <p14:tracePt t="145453" x="3830638" y="6269038"/>
          <p14:tracePt t="145469" x="3813175" y="6269038"/>
          <p14:tracePt t="145487" x="3732213" y="6269038"/>
          <p14:tracePt t="145502" x="3714750" y="6276975"/>
          <p14:tracePt t="145637" x="3697288" y="6276975"/>
          <p14:tracePt t="145677" x="3687763" y="6286500"/>
          <p14:tracePt t="145710" x="3679825" y="6286500"/>
          <p14:tracePt t="145725" x="3670300" y="6286500"/>
          <p14:tracePt t="145733" x="3660775" y="6286500"/>
          <p14:tracePt t="145741" x="3643313" y="6286500"/>
          <p14:tracePt t="145753" x="3625850" y="6286500"/>
          <p14:tracePt t="145771" x="3608388" y="6286500"/>
          <p14:tracePt t="145787" x="3581400" y="6286500"/>
          <p14:tracePt t="145804" x="3562350" y="6286500"/>
          <p14:tracePt t="145821" x="3544888" y="6286500"/>
          <p14:tracePt t="145973" x="3554413" y="6296025"/>
          <p14:tracePt t="145981" x="3625850" y="6313488"/>
          <p14:tracePt t="145990" x="3670300" y="6313488"/>
          <p14:tracePt t="146004" x="3732213" y="6330950"/>
          <p14:tracePt t="146022" x="3875088" y="6340475"/>
          <p14:tracePt t="146038" x="3946525" y="6348413"/>
          <p14:tracePt t="146055" x="3990975" y="6357938"/>
          <p14:tracePt t="146071" x="4010025" y="6375400"/>
          <p14:tracePt t="146088" x="4044950" y="6375400"/>
          <p14:tracePt t="146105" x="4089400" y="6402388"/>
          <p14:tracePt t="146122" x="4116388" y="6411913"/>
          <p14:tracePt t="146138" x="4133850" y="6419850"/>
          <p14:tracePt t="146155" x="4143375" y="6419850"/>
          <p14:tracePt t="146171" x="4152900" y="6419850"/>
          <p14:tracePt t="146188" x="4160838" y="6419850"/>
          <p14:tracePt t="146230" x="4170363" y="6419850"/>
          <p14:tracePt t="146253" x="4170363" y="6411913"/>
          <p14:tracePt t="146261" x="4187825" y="6402388"/>
          <p14:tracePt t="146277" x="4205288" y="6384925"/>
          <p14:tracePt t="146293" x="4214813" y="6375400"/>
          <p14:tracePt t="146365" x="4214813" y="6367463"/>
          <p14:tracePt t="146397" x="4214813" y="6357938"/>
          <p14:tracePt t="146413" x="4214813" y="6340475"/>
          <p14:tracePt t="146430" x="4214813" y="6323013"/>
          <p14:tracePt t="146445" x="4205288" y="6313488"/>
          <p14:tracePt t="146461" x="4187825" y="6303963"/>
          <p14:tracePt t="146477" x="4170363" y="6303963"/>
          <p14:tracePt t="146486" x="4133850" y="6296025"/>
          <p14:tracePt t="146493" x="4125913" y="6296025"/>
          <p14:tracePt t="146506" x="4116388" y="6296025"/>
          <p14:tracePt t="146523" x="4081463" y="6296025"/>
          <p14:tracePt t="146540" x="4062413" y="6296025"/>
          <p14:tracePt t="146556" x="4037013" y="6296025"/>
          <p14:tracePt t="146573" x="4010025" y="6296025"/>
          <p14:tracePt t="146591" x="3983038" y="6296025"/>
          <p14:tracePt t="146607" x="3938588" y="6296025"/>
          <p14:tracePt t="146623" x="3902075" y="6276975"/>
          <p14:tracePt t="146641" x="3875088" y="6276975"/>
          <p14:tracePt t="146656" x="3840163" y="6276975"/>
          <p14:tracePt t="146673" x="3768725" y="6259513"/>
          <p14:tracePt t="146690" x="3705225" y="6251575"/>
          <p14:tracePt t="146707" x="3633788" y="6242050"/>
          <p14:tracePt t="146724" x="3598863" y="6242050"/>
          <p14:tracePt t="146726" x="3589338" y="6242050"/>
          <p14:tracePt t="146740" x="3571875" y="6232525"/>
          <p14:tracePt t="146757" x="3554413" y="6232525"/>
          <p14:tracePt t="146774" x="3527425" y="6232525"/>
          <p14:tracePt t="146791" x="3500438" y="6224588"/>
          <p14:tracePt t="146807" x="3473450" y="6224588"/>
          <p14:tracePt t="146824" x="3446463" y="6215063"/>
          <p14:tracePt t="146841" x="3411538" y="6215063"/>
          <p14:tracePt t="146858" x="3375025" y="6197600"/>
          <p14:tracePt t="146875" x="3340100" y="6197600"/>
          <p14:tracePt t="146891" x="3313113" y="6197600"/>
          <p14:tracePt t="146908" x="3295650" y="6197600"/>
          <p14:tracePt t="146924" x="3268663" y="6180138"/>
          <p14:tracePt t="146942" x="3241675" y="6180138"/>
          <p14:tracePt t="146958" x="3224213" y="6170613"/>
          <p14:tracePt t="146975" x="3214688" y="6161088"/>
          <p14:tracePt t="147038" x="3205163" y="6161088"/>
          <p14:tracePt t="150959" x="3187700" y="6153150"/>
          <p14:tracePt t="151231" x="3187700" y="6143625"/>
          <p14:tracePt t="151399" x="3187700" y="6134100"/>
          <p14:tracePt t="151407" x="3179763" y="6126163"/>
          <p14:tracePt t="151415" x="3170238" y="6126163"/>
          <p14:tracePt t="153472" x="3187700" y="6134100"/>
          <p14:tracePt t="153480" x="3205163" y="6153150"/>
          <p14:tracePt t="153488" x="3205163" y="6161088"/>
          <p14:tracePt t="153499" x="3214688" y="6170613"/>
          <p14:tracePt t="153516" x="3224213" y="6180138"/>
          <p14:tracePt t="153534" x="3224213" y="6188075"/>
          <p14:tracePt t="153856" x="3232150" y="6188075"/>
          <p14:tracePt t="153864" x="3241675" y="6188075"/>
          <p14:tracePt t="153872" x="3276600" y="6188075"/>
          <p14:tracePt t="153885" x="3313113" y="6188075"/>
          <p14:tracePt t="153901" x="3394075" y="6188075"/>
          <p14:tracePt t="153917" x="3429000" y="6188075"/>
          <p14:tracePt t="153934" x="3446463" y="6188075"/>
          <p14:tracePt t="153953" x="3473450" y="6188075"/>
          <p14:tracePt t="153968" x="4411663" y="5759450"/>
          <p14:tracePt t="153985" x="5938838" y="5322888"/>
          <p14:tracePt t="154001" x="7269163" y="4965700"/>
          <p14:tracePt t="154018" x="7840663" y="4795838"/>
          <p14:tracePt t="154035" x="7974013" y="4759325"/>
          <p14:tracePt t="154052" x="8001000" y="4751388"/>
          <p14:tracePt t="154128" x="7991475" y="4751388"/>
          <p14:tracePt t="154136" x="7983538" y="4751388"/>
          <p14:tracePt t="154144" x="7966075" y="4751388"/>
          <p14:tracePt t="154153" x="7947025" y="4751388"/>
          <p14:tracePt t="154169" x="7912100" y="4751388"/>
          <p14:tracePt t="154185" x="7912100" y="4741863"/>
          <p14:tracePt t="154203" x="7902575" y="4741863"/>
          <p14:tracePt t="154219" x="7956550" y="4545013"/>
          <p14:tracePt t="154236" x="8161338" y="4259263"/>
          <p14:tracePt t="154253" x="8296275" y="4054475"/>
          <p14:tracePt t="154269" x="8313738" y="4017963"/>
          <p14:tracePt t="154286" x="8323263" y="4010025"/>
          <p14:tracePt t="154312" x="8304213" y="4010025"/>
          <p14:tracePt t="154320" x="8153400" y="4044950"/>
          <p14:tracePt t="154336" x="7527925" y="4322763"/>
          <p14:tracePt t="154354" x="6661150" y="4572000"/>
          <p14:tracePt t="154369" x="6215063" y="4697413"/>
          <p14:tracePt t="154386" x="6081713" y="4714875"/>
          <p14:tracePt t="154403" x="6054725" y="4714875"/>
          <p14:tracePt t="154496" x="6045200" y="4714875"/>
          <p14:tracePt t="154504" x="6027738" y="4714875"/>
          <p14:tracePt t="154512" x="6000750" y="4687888"/>
          <p14:tracePt t="154520" x="5983288" y="4670425"/>
          <p14:tracePt t="154537" x="5929313" y="4625975"/>
          <p14:tracePt t="154554" x="5875338" y="4581525"/>
          <p14:tracePt t="154570" x="5840413" y="4562475"/>
          <p14:tracePt t="154587" x="5822950" y="4545013"/>
          <p14:tracePt t="154608" x="5822950" y="4537075"/>
          <p14:tracePt t="154624" x="5822950" y="4518025"/>
          <p14:tracePt t="154640" x="5822950" y="4510088"/>
          <p14:tracePt t="154654" x="5822950" y="4500563"/>
          <p14:tracePt t="154671" x="5822950" y="4491038"/>
          <p14:tracePt t="154687" x="5822950" y="4473575"/>
          <p14:tracePt t="154688" x="5822950" y="4465638"/>
          <p14:tracePt t="154704" x="5840413" y="4446588"/>
          <p14:tracePt t="154721" x="5840413" y="4438650"/>
          <p14:tracePt t="154737" x="5840413" y="4429125"/>
          <p14:tracePt t="154800" x="5848350" y="4429125"/>
          <p14:tracePt t="154808" x="5857875" y="4429125"/>
          <p14:tracePt t="154816" x="5867400" y="4429125"/>
          <p14:tracePt t="154824" x="5875338" y="4429125"/>
          <p14:tracePt t="154848" x="5894388" y="4429125"/>
          <p14:tracePt t="154873" x="5902325" y="4429125"/>
          <p14:tracePt t="154968" x="5902325" y="4419600"/>
          <p14:tracePt t="154976" x="5884863" y="4438650"/>
          <p14:tracePt t="154984" x="5830888" y="4500563"/>
          <p14:tracePt t="154992" x="5759450" y="4545013"/>
          <p14:tracePt t="155005" x="5688013" y="4616450"/>
          <p14:tracePt t="155023" x="5626100" y="4679950"/>
          <p14:tracePt t="155039" x="5616575" y="4705350"/>
          <p14:tracePt t="155057" x="5616575" y="4714875"/>
          <p14:tracePt t="155080" x="5616575" y="4732338"/>
          <p14:tracePt t="155089" x="5616575" y="4741863"/>
          <p14:tracePt t="155106" x="5616575" y="4759325"/>
          <p14:tracePt t="155122" x="5616575" y="4786313"/>
          <p14:tracePt t="155139" x="5616575" y="4803775"/>
          <p14:tracePt t="155156" x="5626100" y="4848225"/>
          <p14:tracePt t="155173" x="5653088" y="4875213"/>
          <p14:tracePt t="155189" x="5688013" y="4911725"/>
          <p14:tracePt t="155206" x="5732463" y="4946650"/>
          <p14:tracePt t="155223" x="5795963" y="5000625"/>
          <p14:tracePt t="155239" x="5857875" y="5037138"/>
          <p14:tracePt t="155240" x="5911850" y="5062538"/>
          <p14:tracePt t="155257" x="6000750" y="5099050"/>
          <p14:tracePt t="155273" x="6153150" y="5153025"/>
          <p14:tracePt t="155289" x="6251575" y="5197475"/>
          <p14:tracePt t="155306" x="6323013" y="5232400"/>
          <p14:tracePt t="155323" x="6394450" y="5268913"/>
          <p14:tracePt t="155340" x="6438900" y="5303838"/>
          <p14:tracePt t="155357" x="6465888" y="5322888"/>
          <p14:tracePt t="155375" x="6491288" y="5322888"/>
          <p14:tracePt t="155390" x="6500813" y="5340350"/>
          <p14:tracePt t="155407" x="6518275" y="5340350"/>
          <p14:tracePt t="155425" x="6554788" y="5348288"/>
          <p14:tracePt t="155440" x="6608763" y="5348288"/>
          <p14:tracePt t="155457" x="6670675" y="5348288"/>
          <p14:tracePt t="155473" x="6742113" y="5348288"/>
          <p14:tracePt t="155490" x="6867525" y="5348288"/>
          <p14:tracePt t="155507" x="6919913" y="5340350"/>
          <p14:tracePt t="155523" x="6965950" y="5303838"/>
          <p14:tracePt t="155541" x="7018338" y="5286375"/>
          <p14:tracePt t="155557" x="7054850" y="5241925"/>
          <p14:tracePt t="155574" x="7081838" y="5180013"/>
          <p14:tracePt t="155591" x="7081838" y="5116513"/>
          <p14:tracePt t="155607" x="7089775" y="5037138"/>
          <p14:tracePt t="155608" x="7089775" y="4983163"/>
          <p14:tracePt t="155624" x="7089775" y="4911725"/>
          <p14:tracePt t="155641" x="7089775" y="4867275"/>
          <p14:tracePt t="155658" x="7089775" y="4830763"/>
          <p14:tracePt t="155674" x="7089775" y="4813300"/>
          <p14:tracePt t="155691" x="7089775" y="4786313"/>
          <p14:tracePt t="155708" x="7089775" y="4768850"/>
          <p14:tracePt t="155725" x="7072313" y="4741863"/>
          <p14:tracePt t="155741" x="7054850" y="4714875"/>
          <p14:tracePt t="155758" x="7037388" y="4687888"/>
          <p14:tracePt t="155775" x="7027863" y="4670425"/>
          <p14:tracePt t="155791" x="7010400" y="4652963"/>
          <p14:tracePt t="155793" x="7000875" y="4652963"/>
          <p14:tracePt t="155809" x="6983413" y="4625975"/>
          <p14:tracePt t="155825" x="6965950" y="4608513"/>
          <p14:tracePt t="155842" x="6929438" y="4589463"/>
          <p14:tracePt t="155859" x="6894513" y="4572000"/>
          <p14:tracePt t="155875" x="6858000" y="4554538"/>
          <p14:tracePt t="155892" x="6786563" y="4537075"/>
          <p14:tracePt t="155909" x="6715125" y="4500563"/>
          <p14:tracePt t="155925" x="6643688" y="4473575"/>
          <p14:tracePt t="155942" x="6581775" y="4465638"/>
          <p14:tracePt t="155959" x="6518275" y="4446588"/>
          <p14:tracePt t="155975" x="6473825" y="4438650"/>
          <p14:tracePt t="155992" x="6419850" y="4438650"/>
          <p14:tracePt t="155993" x="6394450" y="4429125"/>
          <p14:tracePt t="156009" x="6348413" y="4429125"/>
          <p14:tracePt t="156026" x="6330950" y="4429125"/>
          <p14:tracePt t="156043" x="6303963" y="4429125"/>
          <p14:tracePt t="156059" x="6269038" y="4429125"/>
          <p14:tracePt t="156076" x="6242050" y="4429125"/>
          <p14:tracePt t="156093" x="6205538" y="4429125"/>
          <p14:tracePt t="156109" x="6134100" y="4438650"/>
          <p14:tracePt t="156126" x="6099175" y="4465638"/>
          <p14:tracePt t="156143" x="6045200" y="4510088"/>
          <p14:tracePt t="156160" x="5973763" y="4581525"/>
          <p14:tracePt t="156160" x="5929313" y="4625975"/>
          <p14:tracePt t="156177" x="5884863" y="4679950"/>
          <p14:tracePt t="156193" x="5875338" y="4697413"/>
          <p14:tracePt t="156210" x="5857875" y="4741863"/>
          <p14:tracePt t="156227" x="5840413" y="4768850"/>
          <p14:tracePt t="156243" x="5830888" y="4786313"/>
          <p14:tracePt t="156260" x="5822950" y="4813300"/>
          <p14:tracePt t="156277" x="5813425" y="4848225"/>
          <p14:tracePt t="156293" x="5813425" y="4875213"/>
          <p14:tracePt t="156310" x="5813425" y="4938713"/>
          <p14:tracePt t="156327" x="5813425" y="4983163"/>
          <p14:tracePt t="156344" x="5813425" y="5027613"/>
          <p14:tracePt t="156344" x="5813425" y="5054600"/>
          <p14:tracePt t="156361" x="5813425" y="5081588"/>
          <p14:tracePt t="156385" x="5813425" y="5089525"/>
          <p14:tracePt t="156401" x="5813425" y="5108575"/>
          <p14:tracePt t="156410" x="5822950" y="5108575"/>
          <p14:tracePt t="156427" x="5822950" y="5126038"/>
          <p14:tracePt t="156444" x="5830888" y="5133975"/>
          <p14:tracePt t="156461" x="5848350" y="5153025"/>
          <p14:tracePt t="156478" x="5848350" y="5160963"/>
          <p14:tracePt t="156494" x="5867400" y="5180013"/>
          <p14:tracePt t="156510" x="5867400" y="5187950"/>
          <p14:tracePt t="156527" x="5884863" y="5214938"/>
          <p14:tracePt t="156544" x="5902325" y="5232400"/>
          <p14:tracePt t="156545" x="5911850" y="5232400"/>
          <p14:tracePt t="156561" x="5929313" y="5251450"/>
          <p14:tracePt t="156578" x="5956300" y="5268913"/>
          <p14:tracePt t="156595" x="5965825" y="5268913"/>
          <p14:tracePt t="156611" x="5983288" y="5276850"/>
          <p14:tracePt t="156628" x="6010275" y="5295900"/>
          <p14:tracePt t="156645" x="6045200" y="5303838"/>
          <p14:tracePt t="156661" x="6081713" y="5330825"/>
          <p14:tracePt t="156678" x="6126163" y="5340350"/>
          <p14:tracePt t="156695" x="6143625" y="5340350"/>
          <p14:tracePt t="156712" x="6153150" y="5340350"/>
          <p14:tracePt t="156729" x="6180138" y="5340350"/>
          <p14:tracePt t="156745" x="6205538" y="5340350"/>
          <p14:tracePt t="156762" x="6242050" y="5340350"/>
          <p14:tracePt t="156779" x="6276975" y="5340350"/>
          <p14:tracePt t="156795" x="6313488" y="5340350"/>
          <p14:tracePt t="156812" x="6348413" y="5340350"/>
          <p14:tracePt t="156829" x="6357938" y="5330825"/>
          <p14:tracePt t="156845" x="6357938" y="5322888"/>
          <p14:tracePt t="156864" x="6367463" y="5313363"/>
          <p14:tracePt t="156879" x="6375400" y="5295900"/>
          <p14:tracePt t="156896" x="6384925" y="5224463"/>
          <p14:tracePt t="156897" x="6402388" y="5180013"/>
          <p14:tracePt t="156913" x="6402388" y="5108575"/>
          <p14:tracePt t="156929" x="6402388" y="5045075"/>
          <p14:tracePt t="156946" x="6402388" y="4991100"/>
          <p14:tracePt t="156963" x="6402388" y="4956175"/>
          <p14:tracePt t="156979" x="6402388" y="4929188"/>
          <p14:tracePt t="156996" x="6402388" y="4911725"/>
          <p14:tracePt t="157013" x="6402388" y="4902200"/>
          <p14:tracePt t="157169" x="6402388" y="4894263"/>
          <p14:tracePt t="157273" x="6394450" y="4894263"/>
          <p14:tracePt t="157281" x="6367463" y="4894263"/>
          <p14:tracePt t="157289" x="6303963" y="4857750"/>
          <p14:tracePt t="157298" x="6126163" y="4795838"/>
          <p14:tracePt t="157314" x="5643563" y="4679950"/>
          <p14:tracePt t="157331" x="5581650" y="4660900"/>
          <p14:tracePt t="157347" x="5518150" y="4633913"/>
          <p14:tracePt t="157365" x="5473700" y="4633913"/>
          <p14:tracePt t="157381" x="5456238" y="4633913"/>
          <p14:tracePt t="157409" x="5438775" y="4633913"/>
          <p14:tracePt t="157425" x="5429250" y="4633913"/>
          <p14:tracePt t="157433" x="5419725" y="4643438"/>
          <p14:tracePt t="157448" x="5411788" y="4660900"/>
          <p14:tracePt t="157465" x="5402263" y="4724400"/>
          <p14:tracePt t="157561" x="5394325" y="4732338"/>
          <p14:tracePt t="157569" x="5384800" y="4751388"/>
          <p14:tracePt t="157577" x="5375275" y="4768850"/>
          <p14:tracePt t="157585" x="5375275" y="4786313"/>
          <p14:tracePt t="157598" x="5375275" y="4813300"/>
          <p14:tracePt t="157615" x="5357813" y="4884738"/>
          <p14:tracePt t="157632" x="5348288" y="4973638"/>
          <p14:tracePt t="157649" x="5348288" y="5062538"/>
          <p14:tracePt t="157649" x="5348288" y="5081588"/>
          <p14:tracePt t="157665" x="5330825" y="5133975"/>
          <p14:tracePt t="157682" x="5330825" y="5187950"/>
          <p14:tracePt t="157699" x="5313363" y="5232400"/>
          <p14:tracePt t="157715" x="5295900" y="5286375"/>
          <p14:tracePt t="157732" x="5286375" y="5330825"/>
          <p14:tracePt t="157749" x="5251450" y="5394325"/>
          <p14:tracePt t="157766" x="5214938" y="5446713"/>
          <p14:tracePt t="157782" x="5153025" y="5473700"/>
          <p14:tracePt t="157799" x="5072063" y="5500688"/>
          <p14:tracePt t="157816" x="4973638" y="5527675"/>
          <p14:tracePt t="157833" x="4875213" y="5545138"/>
          <p14:tracePt t="157849" x="4714875" y="5599113"/>
          <p14:tracePt t="157866" x="4572000" y="5680075"/>
          <p14:tracePt t="157883" x="4402138" y="5732463"/>
          <p14:tracePt t="157899" x="4224338" y="5803900"/>
          <p14:tracePt t="157916" x="4062413" y="5894388"/>
          <p14:tracePt t="157933" x="3840163" y="6010275"/>
          <p14:tracePt t="157950" x="3687763" y="6108700"/>
          <p14:tracePt t="157966" x="3571875" y="6224588"/>
          <p14:tracePt t="157983" x="3482975" y="6367463"/>
          <p14:tracePt t="158000" x="3419475" y="6500813"/>
          <p14:tracePt t="158017" x="3402013" y="6626225"/>
          <p14:tracePt t="158035" x="3402013" y="6661150"/>
          <p14:tracePt t="158050" x="3402013" y="6688138"/>
          <p14:tracePt t="158066" x="3402013" y="6697663"/>
          <p14:tracePt t="158089" x="3411538" y="6715125"/>
          <p14:tracePt t="158114" x="3419475" y="6715125"/>
          <p14:tracePt t="158121" x="3429000" y="6732588"/>
          <p14:tracePt t="158137" x="3446463" y="6742113"/>
          <p14:tracePt t="158150" x="3446463" y="6751638"/>
          <p14:tracePt t="158167" x="3465513" y="6777038"/>
          <p14:tracePt t="158184" x="3482975" y="6804025"/>
          <p14:tracePt t="158201" x="3500438" y="6848475"/>
          <p14:tracePt t="158201" x="3509963" y="6848475"/>
          <p14:tracePt t="158217" x="3536950" y="6848475"/>
          <p14:tracePt t="158235" x="3554413" y="6848475"/>
          <p14:tracePt t="158251" x="3589338" y="6848475"/>
          <p14:tracePt t="158267" x="3633788" y="6848475"/>
          <p14:tracePt t="158285" x="3652838" y="6848475"/>
          <p14:tracePt t="158301" x="3670300" y="6848475"/>
          <p14:tracePt t="158318" x="3679825" y="6848475"/>
          <p14:tracePt t="158417" x="3687763" y="6840538"/>
          <p14:tracePt t="158425" x="3687763" y="6831013"/>
          <p14:tracePt t="158435" x="3724275" y="6796088"/>
          <p14:tracePt t="158452" x="3795713" y="6705600"/>
          <p14:tracePt t="158468" x="3875088" y="6608763"/>
          <p14:tracePt t="158485" x="3938588" y="6527800"/>
          <p14:tracePt t="158502" x="4037013" y="6446838"/>
          <p14:tracePt t="158518" x="4133850" y="6357938"/>
          <p14:tracePt t="158535" x="4268788" y="6303963"/>
          <p14:tracePt t="158552" x="4313238" y="6286500"/>
          <p14:tracePt t="158568" x="4322763" y="6286500"/>
          <p14:tracePt t="158641" x="4330700" y="6286500"/>
          <p14:tracePt t="158657" x="4348163" y="6286500"/>
          <p14:tracePt t="158674" x="4357688" y="6296025"/>
          <p14:tracePt t="158681" x="4367213" y="6303963"/>
          <p14:tracePt t="158697" x="4375150" y="6323013"/>
          <p14:tracePt t="158705" x="4375150" y="6330950"/>
          <p14:tracePt t="158719" x="4384675" y="6348413"/>
          <p14:tracePt t="158736" x="4394200" y="6367463"/>
          <p14:tracePt t="158753" x="4394200" y="6411913"/>
          <p14:tracePt t="158754" x="4394200" y="6419850"/>
          <p14:tracePt t="158770" x="4394200" y="6446838"/>
          <p14:tracePt t="158786" x="4394200" y="6473825"/>
          <p14:tracePt t="158803" x="4394200" y="6483350"/>
          <p14:tracePt t="158820" x="4402138" y="6500813"/>
          <p14:tracePt t="158913" x="4394200" y="6491288"/>
          <p14:tracePt t="158921" x="4384675" y="6483350"/>
          <p14:tracePt t="158937" x="4367213" y="6473825"/>
          <p14:tracePt t="158954" x="4357688" y="6473825"/>
          <p14:tracePt t="158970" x="4340225" y="6473825"/>
          <p14:tracePt t="158977" x="4322763" y="6473825"/>
          <p14:tracePt t="158993" x="4295775" y="6473825"/>
          <p14:tracePt t="159004" x="4276725" y="6473825"/>
          <p14:tracePt t="159021" x="4259263" y="6491288"/>
          <p14:tracePt t="159037" x="4241800" y="6500813"/>
          <p14:tracePt t="159057" x="4232275" y="6500813"/>
          <p14:tracePt t="159089" x="4214813" y="6500813"/>
          <p14:tracePt t="159105" x="4197350" y="6500813"/>
          <p14:tracePt t="159113" x="4179888" y="6500813"/>
          <p14:tracePt t="159121" x="4160838" y="6500813"/>
          <p14:tracePt t="159138" x="4143375" y="6500813"/>
          <p14:tracePt t="159155" x="4125913" y="6500813"/>
          <p14:tracePt t="159171" x="4108450" y="6500813"/>
          <p14:tracePt t="159188" x="4089400" y="6500813"/>
          <p14:tracePt t="159205" x="4071938" y="6500813"/>
          <p14:tracePt t="159233" x="4062413" y="6500813"/>
          <p14:tracePt t="159242" x="4054475" y="6500813"/>
          <p14:tracePt t="159255" x="4044950" y="6500813"/>
          <p14:tracePt t="159271" x="4027488" y="6500813"/>
          <p14:tracePt t="159288" x="4010025" y="6500813"/>
          <p14:tracePt t="159305" x="4000500" y="6500813"/>
          <p14:tracePt t="159322" x="3973513" y="6500813"/>
          <p14:tracePt t="159339" x="3956050" y="6500813"/>
          <p14:tracePt t="159355" x="3938588" y="6500813"/>
          <p14:tracePt t="159372" x="3919538" y="6500813"/>
          <p14:tracePt t="159388" x="3902075" y="6500813"/>
          <p14:tracePt t="159418" x="3894138" y="6500813"/>
          <p14:tracePt t="159490" x="3884613" y="6500813"/>
          <p14:tracePt t="159522" x="3875088" y="6500813"/>
          <p14:tracePt t="159530" x="3867150" y="6500813"/>
          <p14:tracePt t="159539" x="3857625" y="6500813"/>
          <p14:tracePt t="159562" x="3840163" y="6500813"/>
          <p14:tracePt t="159578" x="3830638" y="6500813"/>
          <p14:tracePt t="159602" x="3822700" y="6500813"/>
          <p14:tracePt t="159617" x="3813175" y="6500813"/>
          <p14:tracePt t="159634" x="3803650" y="6500813"/>
          <p14:tracePt t="159650" x="3795713" y="6500813"/>
          <p14:tracePt t="159658" x="3786188" y="6500813"/>
          <p14:tracePt t="159673" x="3776663" y="6500813"/>
          <p14:tracePt t="159690" x="3759200" y="6500813"/>
          <p14:tracePt t="159730" x="3751263" y="6500813"/>
          <p14:tracePt t="159746" x="3724275" y="6500813"/>
          <p14:tracePt t="159762" x="3705225" y="6500813"/>
          <p14:tracePt t="159770" x="3697288" y="6500813"/>
          <p14:tracePt t="159778" x="3687763" y="6500813"/>
          <p14:tracePt t="159790" x="3670300" y="6500813"/>
          <p14:tracePt t="159807" x="3660775" y="6500813"/>
          <p14:tracePt t="159823" x="3633788" y="6500813"/>
          <p14:tracePt t="159840" x="3616325" y="6491288"/>
          <p14:tracePt t="159858" x="3589338" y="6483350"/>
          <p14:tracePt t="159890" x="3571875" y="6483350"/>
          <p14:tracePt t="159898" x="3562350" y="6473825"/>
          <p14:tracePt t="159907" x="3554413" y="6473825"/>
          <p14:tracePt t="159924" x="3536950" y="6473825"/>
          <p14:tracePt t="159941" x="3509963" y="6473825"/>
          <p14:tracePt t="159957" x="3482975" y="6465888"/>
          <p14:tracePt t="159974" x="3446463" y="6456363"/>
          <p14:tracePt t="159991" x="3429000" y="6456363"/>
          <p14:tracePt t="160007" x="3411538" y="6446838"/>
          <p14:tracePt t="160024" x="3375025" y="6438900"/>
          <p14:tracePt t="160041" x="3348038" y="6438900"/>
          <p14:tracePt t="160042" x="3340100" y="6438900"/>
          <p14:tracePt t="160058" x="3303588" y="6429375"/>
          <p14:tracePt t="160075" x="3259138" y="6429375"/>
          <p14:tracePt t="160091" x="3214688" y="6411913"/>
          <p14:tracePt t="160108" x="3187700" y="6411913"/>
          <p14:tracePt t="160126" x="3160713" y="6411913"/>
          <p14:tracePt t="160141" x="3152775" y="6411913"/>
          <p14:tracePt t="160158" x="3133725" y="6411913"/>
          <p14:tracePt t="160175" x="3125788" y="6411913"/>
          <p14:tracePt t="160192" x="3108325" y="6411913"/>
          <p14:tracePt t="160210" x="3098800" y="6411913"/>
          <p14:tracePt t="160226" x="3089275" y="6411913"/>
          <p14:tracePt t="160242" x="3081338" y="6411913"/>
          <p14:tracePt t="160259" x="3044825" y="6429375"/>
          <p14:tracePt t="160276" x="3027363" y="6429375"/>
          <p14:tracePt t="160292" x="3009900" y="6429375"/>
          <p14:tracePt t="160309" x="3000375" y="6429375"/>
          <p14:tracePt t="160325" x="2990850" y="6429375"/>
          <p14:tracePt t="160342" x="2982913" y="6429375"/>
          <p14:tracePt t="160378" x="2973388" y="6429375"/>
          <p14:tracePt t="160402" x="2965450" y="6429375"/>
          <p14:tracePt t="160458" x="2955925" y="6438900"/>
          <p14:tracePt t="160650" x="2946400" y="6438900"/>
          <p14:tracePt t="160682" x="2928938" y="6438900"/>
          <p14:tracePt t="160698" x="2919413" y="6438900"/>
          <p14:tracePt t="160706" x="2911475" y="6438900"/>
          <p14:tracePt t="160722" x="2901950" y="6438900"/>
          <p14:tracePt t="160730" x="2894013" y="6438900"/>
          <p14:tracePt t="160743" x="2884488" y="6438900"/>
          <p14:tracePt t="160760" x="2857500" y="6438900"/>
          <p14:tracePt t="160777" x="2822575" y="6438900"/>
          <p14:tracePt t="160778" x="2803525" y="6438900"/>
          <p14:tracePt t="160795" x="2786063" y="6438900"/>
          <p14:tracePt t="160811" x="2751138" y="6438900"/>
          <p14:tracePt t="160827" x="2741613" y="6438900"/>
          <p14:tracePt t="160845" x="2732088" y="6438900"/>
          <p14:tracePt t="160861" x="2724150" y="6438900"/>
          <p14:tracePt t="160994" x="2714625" y="6438900"/>
          <p14:tracePt t="161082" x="2697163" y="6438900"/>
          <p14:tracePt t="161090" x="2679700" y="6438900"/>
          <p14:tracePt t="161098" x="2670175" y="6438900"/>
          <p14:tracePt t="161112" x="2660650" y="6438900"/>
          <p14:tracePt t="161129" x="2652713" y="6438900"/>
          <p14:tracePt t="161145" x="2643188" y="6438900"/>
          <p14:tracePt t="161482" x="2643188" y="6411913"/>
          <p14:tracePt t="161490" x="2679700" y="6402388"/>
          <p14:tracePt t="161498" x="2776538" y="6394450"/>
          <p14:tracePt t="161513" x="2874963" y="6375400"/>
          <p14:tracePt t="161530" x="3224213" y="6313488"/>
          <p14:tracePt t="161547" x="3490913" y="6286500"/>
          <p14:tracePt t="161563" x="3724275" y="6286500"/>
          <p14:tracePt t="161580" x="3795713" y="6286500"/>
          <p14:tracePt t="161597" x="3822700" y="6286500"/>
          <p14:tracePt t="161614" x="3867150" y="6286500"/>
          <p14:tracePt t="161630" x="3911600" y="6286500"/>
          <p14:tracePt t="161647" x="3946525" y="6303963"/>
          <p14:tracePt t="161664" x="4017963" y="6357938"/>
          <p14:tracePt t="161680" x="4116388" y="6411913"/>
          <p14:tracePt t="161697" x="4411663" y="6518275"/>
          <p14:tracePt t="161713" x="4554538" y="6572250"/>
          <p14:tracePt t="161730" x="4643438" y="6608763"/>
          <p14:tracePt t="161747" x="4660900" y="6616700"/>
          <p14:tracePt t="161764" x="4670425" y="6616700"/>
          <p14:tracePt t="161781" x="4670425" y="6626225"/>
          <p14:tracePt t="161826" x="4679950" y="6626225"/>
          <p14:tracePt t="161866" x="4679950" y="6634163"/>
          <p14:tracePt t="161882" x="4679950" y="6643688"/>
          <p14:tracePt t="161890" x="4679950" y="6653213"/>
          <p14:tracePt t="161899" x="4679950" y="6661150"/>
          <p14:tracePt t="161915" x="4660900" y="6697663"/>
          <p14:tracePt t="161931" x="4652963" y="6724650"/>
          <p14:tracePt t="161948" x="4643438" y="6724650"/>
          <p14:tracePt t="161966" x="4633913" y="6732588"/>
          <p14:tracePt t="161982" x="4598988" y="6732588"/>
          <p14:tracePt t="161998" x="4537075" y="6732588"/>
          <p14:tracePt t="162016" x="4465638" y="6732588"/>
          <p14:tracePt t="162032" x="4375150" y="6732588"/>
          <p14:tracePt t="162049" x="4170363" y="6759575"/>
          <p14:tracePt t="162066" x="4108450" y="6769100"/>
          <p14:tracePt t="162067" x="4071938" y="6769100"/>
          <p14:tracePt t="162082" x="4027488" y="6786563"/>
          <p14:tracePt t="162099" x="3983038" y="6796088"/>
          <p14:tracePt t="162116" x="3946525" y="6813550"/>
          <p14:tracePt t="162132" x="3919538" y="6813550"/>
          <p14:tracePt t="162149" x="3902075" y="6823075"/>
          <p14:tracePt t="162275" x="3894138" y="6823075"/>
          <p14:tracePt t="162283" x="3875088" y="6823075"/>
          <p14:tracePt t="162290" x="3830638" y="6823075"/>
          <p14:tracePt t="162300" x="3795713" y="6823075"/>
          <p14:tracePt t="162317" x="3759200" y="6823075"/>
          <p14:tracePt t="162333" x="3705225" y="6804025"/>
          <p14:tracePt t="162350" x="3670300" y="6804025"/>
          <p14:tracePt t="162367" x="3652838" y="6804025"/>
          <p14:tracePt t="162507" x="3633788" y="6804025"/>
          <p14:tracePt t="162539" x="3625850" y="6804025"/>
          <p14:tracePt t="162547" x="3616325" y="6804025"/>
          <p14:tracePt t="162555" x="3608388" y="6804025"/>
          <p14:tracePt t="162567" x="3598863" y="6804025"/>
          <p14:tracePt t="162584" x="3581400" y="6804025"/>
          <p14:tracePt t="162601" x="3562350" y="6796088"/>
          <p14:tracePt t="162617" x="3544888" y="6786563"/>
          <p14:tracePt t="162635" x="3536950" y="6786563"/>
          <p14:tracePt t="162651" x="3517900" y="6786563"/>
          <p14:tracePt t="162668" x="3482975" y="6769100"/>
          <p14:tracePt t="162684" x="3455988" y="6769100"/>
          <p14:tracePt t="162701" x="3419475" y="6769100"/>
          <p14:tracePt t="162717" x="3394075" y="6751638"/>
          <p14:tracePt t="162746" x="3384550" y="6751638"/>
          <p14:tracePt t="162763" x="3375025" y="6751638"/>
          <p14:tracePt t="162771" x="3367088" y="6751638"/>
          <p14:tracePt t="162785" x="3357563" y="6751638"/>
          <p14:tracePt t="162801" x="3322638" y="6732588"/>
          <p14:tracePt t="162818" x="3313113" y="6732588"/>
          <p14:tracePt t="162819" x="3303588" y="6732588"/>
          <p14:tracePt t="162835" x="3295650" y="6724650"/>
          <p14:tracePt t="162923" x="3286125" y="6724650"/>
          <p14:tracePt t="163027" x="3268663" y="6724650"/>
          <p14:tracePt t="163051" x="3259138" y="6724650"/>
          <p14:tracePt t="163059" x="3251200" y="6724650"/>
          <p14:tracePt t="163075" x="3241675" y="6724650"/>
          <p14:tracePt t="163086" x="3232150" y="6724650"/>
          <p14:tracePt t="163103" x="3214688" y="6724650"/>
          <p14:tracePt t="163119" x="3197225" y="6724650"/>
          <p14:tracePt t="163136" x="3179763" y="6724650"/>
          <p14:tracePt t="163153" x="3170238" y="6724650"/>
          <p14:tracePt t="163169" x="3160713" y="6724650"/>
          <p14:tracePt t="163187" x="3143250" y="6724650"/>
          <p14:tracePt t="163203" x="3133725" y="6724650"/>
          <p14:tracePt t="163220" x="3108325" y="6724650"/>
          <p14:tracePt t="163237" x="3089275" y="6724650"/>
          <p14:tracePt t="163253" x="3036888" y="6724650"/>
          <p14:tracePt t="163270" x="3000375" y="6715125"/>
          <p14:tracePt t="163287" x="2965450" y="6705600"/>
          <p14:tracePt t="163303" x="2955925" y="6705600"/>
          <p14:tracePt t="163320" x="2938463" y="6705600"/>
          <p14:tracePt t="163337" x="2919413" y="6705600"/>
          <p14:tracePt t="163379" x="2911475" y="6705600"/>
          <p14:tracePt t="163395" x="2901950" y="6705600"/>
          <p14:tracePt t="163411" x="2894013" y="6705600"/>
          <p14:tracePt t="163427" x="2884488" y="6705600"/>
          <p14:tracePt t="163443" x="2874963" y="6705600"/>
          <p14:tracePt t="163459" x="2857500" y="6705600"/>
          <p14:tracePt t="163467" x="2840038" y="6705600"/>
          <p14:tracePt t="163491" x="2822575" y="6705600"/>
          <p14:tracePt t="163531" x="2813050" y="6724650"/>
          <p14:tracePt t="163603" x="2803525" y="6724650"/>
          <p14:tracePt t="163627" x="2786063" y="6742113"/>
          <p14:tracePt t="163635" x="2768600" y="6751638"/>
          <p14:tracePt t="163643" x="2751138" y="6751638"/>
          <p14:tracePt t="163655" x="2732088" y="6759575"/>
          <p14:tracePt t="163671" x="2660650" y="6786563"/>
          <p14:tracePt t="163688" x="2571750" y="6813550"/>
          <p14:tracePt t="163705" x="2473325" y="6840538"/>
          <p14:tracePt t="163722" x="2401888" y="6848475"/>
          <p14:tracePt t="163739" x="2357438" y="6848475"/>
          <p14:tracePt t="163739" x="2339975" y="6848475"/>
          <p14:tracePt t="163755" x="2322513" y="6848475"/>
          <p14:tracePt t="163771" x="2276475" y="6848475"/>
          <p14:tracePt t="163788" x="2224088" y="6848475"/>
          <p14:tracePt t="163805" x="2179638" y="6848475"/>
          <p14:tracePt t="163822" x="2133600" y="6848475"/>
          <p14:tracePt t="163839" x="2081213" y="6831013"/>
          <p14:tracePt t="163856" x="2062163" y="6831013"/>
          <p14:tracePt t="163872" x="2054225" y="6831013"/>
          <p14:tracePt t="163899" x="2044700" y="6823075"/>
          <p14:tracePt t="164587" x="2116138" y="6259513"/>
          <p14:tracePt t="164595" x="2608263" y="6116638"/>
          <p14:tracePt t="164608" x="3160713" y="6037263"/>
          <p14:tracePt t="164626" x="4197350" y="5946775"/>
          <p14:tracePt t="164642" x="4714875" y="5946775"/>
          <p14:tracePt t="164658" x="4830763" y="5946775"/>
          <p14:tracePt t="164707" x="4813300" y="5946775"/>
          <p14:tracePt t="164716" x="4751388" y="5946775"/>
          <p14:tracePt t="164725" x="4660900" y="5965825"/>
          <p14:tracePt t="164742" x="4411663" y="6000750"/>
          <p14:tracePt t="164759" x="4108450" y="6045200"/>
          <p14:tracePt t="164777" x="3902075" y="6072188"/>
          <p14:tracePt t="164792" x="3759200" y="6099175"/>
          <p14:tracePt t="164809" x="3589338" y="6153150"/>
          <p14:tracePt t="164825" x="3438525" y="6188075"/>
          <p14:tracePt t="164843" x="3313113" y="6232525"/>
          <p14:tracePt t="164843" x="3276600" y="6259513"/>
          <p14:tracePt t="164860" x="3251200" y="6286500"/>
          <p14:tracePt t="164877" x="3197225" y="6340475"/>
          <p14:tracePt t="164893" x="3143250" y="6411913"/>
          <p14:tracePt t="164909" x="3081338" y="6500813"/>
          <p14:tracePt t="164927" x="2973388" y="6589713"/>
          <p14:tracePt t="164943" x="2660650" y="6705600"/>
          <p14:tracePt t="164960" x="2276475" y="6823075"/>
          <p14:tracePt t="164977" x="1803400" y="6848475"/>
          <p14:tracePt t="165436" x="1679575" y="6465888"/>
          <p14:tracePt t="165444" x="1697038" y="6446838"/>
          <p14:tracePt t="165451" x="1714500" y="6419850"/>
          <p14:tracePt t="165461" x="1731963" y="6394450"/>
          <p14:tracePt t="165478" x="1830388" y="6303963"/>
          <p14:tracePt t="165495" x="1973263" y="6251575"/>
          <p14:tracePt t="165512" x="2098675" y="6215063"/>
          <p14:tracePt t="165528" x="2143125" y="6215063"/>
          <p14:tracePt t="165580" x="2160588" y="6215063"/>
          <p14:tracePt t="165587" x="2160588" y="6224588"/>
          <p14:tracePt t="165596" x="2160588" y="6259513"/>
          <p14:tracePt t="165612" x="2133600" y="6286500"/>
          <p14:tracePt t="165629" x="2108200" y="6340475"/>
          <p14:tracePt t="165645" x="2054225" y="6419850"/>
          <p14:tracePt t="165662" x="2036763" y="6500813"/>
          <p14:tracePt t="165679" x="2036763" y="6545263"/>
          <p14:tracePt t="165696" x="2036763" y="6581775"/>
          <p14:tracePt t="165713" x="2036763" y="6616700"/>
          <p14:tracePt t="166140" x="2125663" y="6446838"/>
          <p14:tracePt t="166148" x="2160588" y="6411913"/>
          <p14:tracePt t="166165" x="2224088" y="6330950"/>
          <p14:tracePt t="166181" x="2251075" y="6269038"/>
          <p14:tracePt t="166198" x="2268538" y="6232525"/>
          <p14:tracePt t="166214" x="2276475" y="6205538"/>
          <p14:tracePt t="166231" x="2295525" y="6197600"/>
          <p14:tracePt t="166248" x="2303463" y="6197600"/>
          <p14:tracePt t="166265" x="2339975" y="6197600"/>
          <p14:tracePt t="166281" x="2366963" y="6197600"/>
          <p14:tracePt t="166298" x="2393950" y="6197600"/>
          <p14:tracePt t="166315" x="2428875" y="6180138"/>
          <p14:tracePt t="166332" x="2509838" y="6116638"/>
          <p14:tracePt t="166349" x="2536825" y="6062663"/>
          <p14:tracePt t="166365" x="2660650" y="5848350"/>
          <p14:tracePt t="166381" x="2759075" y="5653088"/>
          <p14:tracePt t="166398" x="2847975" y="5491163"/>
          <p14:tracePt t="166415" x="2938463" y="5340350"/>
          <p14:tracePt t="166432" x="2982913" y="5241925"/>
          <p14:tracePt t="166449" x="2982913" y="5214938"/>
          <p14:tracePt t="166466" x="2982913" y="5197475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7385"/>
            <a:ext cx="9296400" cy="6049963"/>
          </a:xfrm>
        </p:spPr>
      </p:pic>
    </p:spTree>
    <p:extLst>
      <p:ext uri="{BB962C8B-B14F-4D97-AF65-F5344CB8AC3E}">
        <p14:creationId xmlns:p14="http://schemas.microsoft.com/office/powerpoint/2010/main" val="41751612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920" x="3000375" y="5197475"/>
          <p14:tracePt t="2927" x="3036888" y="5205413"/>
          <p14:tracePt t="2935" x="3044825" y="5214938"/>
          <p14:tracePt t="2950" x="3071813" y="5232400"/>
          <p14:tracePt t="2967" x="3125788" y="5232400"/>
          <p14:tracePt t="2984" x="3187700" y="5232400"/>
          <p14:tracePt t="3001" x="3375025" y="5170488"/>
          <p14:tracePt t="3017" x="3571875" y="5018088"/>
          <p14:tracePt t="3034" x="3786188" y="4751388"/>
          <p14:tracePt t="3051" x="4089400" y="4276725"/>
          <p14:tracePt t="3067" x="4589463" y="3517900"/>
          <p14:tracePt t="3084" x="5251450" y="2554288"/>
          <p14:tracePt t="3102" x="5741988" y="1670050"/>
          <p14:tracePt t="3118" x="6010275" y="1125538"/>
          <p14:tracePt t="3134" x="6072188" y="830263"/>
          <p14:tracePt t="3135" x="6072188" y="723900"/>
          <p14:tracePt t="3152" x="6072188" y="527050"/>
          <p14:tracePt t="3168" x="6045200" y="428625"/>
          <p14:tracePt t="3184" x="6045200" y="419100"/>
          <p14:tracePt t="3255" x="6054725" y="419100"/>
          <p14:tracePt t="3263" x="6143625" y="438150"/>
          <p14:tracePt t="3271" x="6367463" y="438150"/>
          <p14:tracePt t="3285" x="6589713" y="438150"/>
          <p14:tracePt t="3301" x="6840538" y="374650"/>
          <p14:tracePt t="3318" x="6965950" y="322263"/>
          <p14:tracePt t="3335" x="7000875" y="295275"/>
          <p14:tracePt t="3368" x="7000875" y="285750"/>
          <p14:tracePt t="3423" x="6991350" y="285750"/>
          <p14:tracePt t="3447" x="6991350" y="295275"/>
          <p14:tracePt t="3455" x="6991350" y="303213"/>
          <p14:tracePt t="3471" x="7018338" y="322263"/>
          <p14:tracePt t="3479" x="7018338" y="330200"/>
          <p14:tracePt t="3487" x="7027863" y="339725"/>
          <p14:tracePt t="3502" x="7037388" y="347663"/>
          <p14:tracePt t="3567" x="7037388" y="357188"/>
          <p14:tracePt t="3575" x="7037388" y="366713"/>
          <p14:tracePt t="3586" x="7027863" y="384175"/>
          <p14:tracePt t="3603" x="6973888" y="411163"/>
          <p14:tracePt t="3620" x="6919913" y="446088"/>
          <p14:tracePt t="3636" x="6884988" y="455613"/>
          <p14:tracePt t="3653" x="6875463" y="455613"/>
          <p14:tracePt t="3743" x="6858000" y="455613"/>
          <p14:tracePt t="3751" x="6848475" y="455613"/>
          <p14:tracePt t="3760" x="6823075" y="455613"/>
          <p14:tracePt t="3770" x="6813550" y="455613"/>
          <p14:tracePt t="3787" x="6796088" y="455613"/>
          <p14:tracePt t="3803" x="6777038" y="455613"/>
          <p14:tracePt t="3820" x="6769100" y="455613"/>
          <p14:tracePt t="3855" x="6759575" y="455613"/>
          <p14:tracePt t="3863" x="6751638" y="455613"/>
          <p14:tracePt t="3872" x="6732588" y="455613"/>
          <p14:tracePt t="3887" x="6705600" y="455613"/>
          <p14:tracePt t="3888" x="6688138" y="455613"/>
          <p14:tracePt t="3904" x="6608763" y="455613"/>
          <p14:tracePt t="3921" x="6527800" y="455613"/>
          <p14:tracePt t="3937" x="6500813" y="455613"/>
          <p14:tracePt t="3954" x="6473825" y="455613"/>
          <p14:tracePt t="3971" x="6456363" y="455613"/>
          <p14:tracePt t="3987" x="6438900" y="438150"/>
          <p14:tracePt t="4004" x="6419850" y="438150"/>
          <p14:tracePt t="4021" x="6394450" y="438150"/>
          <p14:tracePt t="4037" x="6384925" y="438150"/>
          <p14:tracePt t="4054" x="6375400" y="438150"/>
          <p14:tracePt t="4071" x="6330950" y="455613"/>
          <p14:tracePt t="4088" x="6323013" y="455613"/>
          <p14:tracePt t="4104" x="6323013" y="473075"/>
          <p14:tracePt t="4122" x="6323013" y="482600"/>
          <p14:tracePt t="4138" x="6313488" y="490538"/>
          <p14:tracePt t="4155" x="6296025" y="509588"/>
          <p14:tracePt t="4171" x="6286500" y="527050"/>
          <p14:tracePt t="4188" x="6276975" y="536575"/>
          <p14:tracePt t="4205" x="6259513" y="554038"/>
          <p14:tracePt t="4222" x="6224588" y="581025"/>
          <p14:tracePt t="4238" x="6143625" y="669925"/>
          <p14:tracePt t="4255" x="6054725" y="776288"/>
          <p14:tracePt t="4256" x="5991225" y="955675"/>
          <p14:tracePt t="4272" x="5929313" y="1062038"/>
          <p14:tracePt t="4288" x="5884863" y="1169988"/>
          <p14:tracePt t="4305" x="5884863" y="1231900"/>
          <p14:tracePt t="4322" x="5884863" y="1322388"/>
          <p14:tracePt t="4340" x="5902325" y="1393825"/>
          <p14:tracePt t="4355" x="5902325" y="1428750"/>
          <p14:tracePt t="4703" x="5902325" y="1438275"/>
          <p14:tracePt t="4712" x="5902325" y="1446213"/>
          <p14:tracePt t="4720" x="5902325" y="1455738"/>
          <p14:tracePt t="4728" x="5902325" y="1473200"/>
          <p14:tracePt t="4740" x="5902325" y="1500188"/>
          <p14:tracePt t="4757" x="5919788" y="1589088"/>
          <p14:tracePt t="4774" x="5991225" y="1946275"/>
          <p14:tracePt t="4791" x="6099175" y="2286000"/>
          <p14:tracePt t="4807" x="6215063" y="2554288"/>
          <p14:tracePt t="4808" x="6242050" y="2643188"/>
          <p14:tracePt t="4825" x="6286500" y="2768600"/>
          <p14:tracePt t="4842" x="6296025" y="2847975"/>
          <p14:tracePt t="4857" x="6340475" y="2982913"/>
          <p14:tracePt t="4874" x="6411913" y="3160713"/>
          <p14:tracePt t="4891" x="6537325" y="3446463"/>
          <p14:tracePt t="4908" x="6634163" y="3776663"/>
          <p14:tracePt t="4924" x="6759575" y="4116388"/>
          <p14:tracePt t="4942" x="6804025" y="4340225"/>
          <p14:tracePt t="4958" x="6858000" y="4500563"/>
          <p14:tracePt t="4974" x="6858000" y="4554538"/>
          <p14:tracePt t="4992" x="6858000" y="4589463"/>
          <p14:tracePt t="5392" x="6867525" y="4589463"/>
          <p14:tracePt t="5496" x="6777038" y="4589463"/>
          <p14:tracePt t="5504" x="6634163" y="4562475"/>
          <p14:tracePt t="5512" x="6375400" y="4518025"/>
          <p14:tracePt t="5526" x="6062663" y="4483100"/>
          <p14:tracePt t="5543" x="5741988" y="4375150"/>
          <p14:tracePt t="5544" x="5705475" y="4367213"/>
          <p14:tracePt t="5560" x="5697538" y="4367213"/>
          <p14:tracePt t="5577" x="5680075" y="4367213"/>
          <p14:tracePt t="5593" x="5589588" y="4367213"/>
          <p14:tracePt t="5611" x="5330825" y="4411663"/>
          <p14:tracePt t="5627" x="5153025" y="4500563"/>
          <p14:tracePt t="5644" x="5054600" y="4581525"/>
          <p14:tracePt t="5661" x="5000625" y="4616450"/>
          <p14:tracePt t="5677" x="4983163" y="4660900"/>
          <p14:tracePt t="5694" x="4973638" y="4679950"/>
          <p14:tracePt t="5713" x="4965700" y="4679950"/>
          <p14:tracePt t="5728" x="4965700" y="4697413"/>
          <p14:tracePt t="5744" x="4946650" y="4705350"/>
          <p14:tracePt t="5761" x="4919663" y="4732338"/>
          <p14:tracePt t="5778" x="4840288" y="4732338"/>
          <p14:tracePt t="5794" x="4768850" y="4732338"/>
          <p14:tracePt t="5811" x="4687888" y="4741863"/>
          <p14:tracePt t="5828" x="4616450" y="4776788"/>
          <p14:tracePt t="5845" x="4545013" y="4830763"/>
          <p14:tracePt t="5861" x="4465638" y="4875213"/>
          <p14:tracePt t="5877" x="4402138" y="4919663"/>
          <p14:tracePt t="5895" x="4357688" y="4956175"/>
          <p14:tracePt t="5911" x="4295775" y="5000625"/>
          <p14:tracePt t="5912" x="4251325" y="5010150"/>
          <p14:tracePt t="5928" x="4197350" y="5018088"/>
          <p14:tracePt t="5945" x="4125913" y="5018088"/>
          <p14:tracePt t="5963" x="4037013" y="5000625"/>
          <p14:tracePt t="5978" x="3911600" y="4991100"/>
          <p14:tracePt t="5995" x="3768725" y="4956175"/>
          <p14:tracePt t="6011" x="3741738" y="4956175"/>
          <p14:tracePt t="6032" x="3732213" y="4956175"/>
          <p14:tracePt t="6045" x="3741738" y="4983163"/>
          <p14:tracePt t="6062" x="3786188" y="5018088"/>
          <p14:tracePt t="6079" x="3813175" y="5054600"/>
          <p14:tracePt t="6095" x="3830638" y="5089525"/>
          <p14:tracePt t="6096" x="3848100" y="5099050"/>
          <p14:tracePt t="6113" x="3857625" y="5116513"/>
          <p14:tracePt t="6129" x="3894138" y="5133975"/>
          <p14:tracePt t="6145" x="3929063" y="5143500"/>
          <p14:tracePt t="6163" x="3973513" y="5160963"/>
          <p14:tracePt t="6179" x="4017963" y="5180013"/>
          <p14:tracePt t="6196" x="4081463" y="5224463"/>
          <p14:tracePt t="6213" x="4160838" y="5268913"/>
          <p14:tracePt t="6230" x="4367213" y="5340350"/>
          <p14:tracePt t="6245" x="4510088" y="5340350"/>
          <p14:tracePt t="6262" x="4562475" y="5340350"/>
          <p14:tracePt t="6640" x="4419600" y="5322888"/>
          <p14:tracePt t="6648" x="4411663" y="5197475"/>
          <p14:tracePt t="6656" x="4411663" y="5089525"/>
          <p14:tracePt t="6665" x="4411663" y="5072063"/>
          <p14:tracePt t="6682" x="4465638" y="4983163"/>
          <p14:tracePt t="6697" x="4491038" y="4983163"/>
          <p14:tracePt t="6744" x="4456113" y="5037138"/>
          <p14:tracePt t="6752" x="4419600" y="5072063"/>
          <p14:tracePt t="6760" x="4357688" y="5133975"/>
          <p14:tracePt t="6768" x="4286250" y="5170488"/>
          <p14:tracePt t="6781" x="4251325" y="5187950"/>
          <p14:tracePt t="6798" x="4224338" y="5197475"/>
          <p14:tracePt t="6817" x="4214813" y="5197475"/>
          <p14:tracePt t="6832" x="4205288" y="5197475"/>
          <p14:tracePt t="6856" x="4170363" y="5180013"/>
          <p14:tracePt t="6865" x="4143375" y="5153025"/>
          <p14:tracePt t="6882" x="4133850" y="5153025"/>
          <p14:tracePt t="7048" x="4125913" y="5153025"/>
          <p14:tracePt t="7064" x="4108450" y="5153025"/>
          <p14:tracePt t="7072" x="4081463" y="5153025"/>
          <p14:tracePt t="7083" x="4044950" y="5153025"/>
          <p14:tracePt t="7099" x="3965575" y="5153025"/>
          <p14:tracePt t="7116" x="3751263" y="5081588"/>
          <p14:tracePt t="7133" x="3625850" y="4991100"/>
          <p14:tracePt t="7149" x="3536950" y="4894263"/>
          <p14:tracePt t="7166" x="3473450" y="4759325"/>
          <p14:tracePt t="7183" x="3375025" y="4554538"/>
          <p14:tracePt t="7200" x="3303588" y="4411663"/>
          <p14:tracePt t="7217" x="3251200" y="4232275"/>
          <p14:tracePt t="7233" x="3224213" y="4098925"/>
          <p14:tracePt t="7250" x="3197225" y="4017963"/>
          <p14:tracePt t="7267" x="3197225" y="3973513"/>
          <p14:tracePt t="7283" x="3197225" y="3938588"/>
          <p14:tracePt t="7300" x="3197225" y="3911600"/>
          <p14:tracePt t="7317" x="3197225" y="3875088"/>
          <p14:tracePt t="7334" x="3197225" y="3830638"/>
          <p14:tracePt t="7350" x="3197225" y="3741738"/>
          <p14:tracePt t="7367" x="3224213" y="3608388"/>
          <p14:tracePt t="7384" x="3276600" y="3455988"/>
          <p14:tracePt t="7384" x="3286125" y="3384550"/>
          <p14:tracePt t="7401" x="3340100" y="3214688"/>
          <p14:tracePt t="7417" x="3394075" y="3062288"/>
          <p14:tracePt t="7434" x="3446463" y="2884488"/>
          <p14:tracePt t="7451" x="3517900" y="2705100"/>
          <p14:tracePt t="7467" x="3608388" y="2509838"/>
          <p14:tracePt t="7484" x="3697288" y="2295525"/>
          <p14:tracePt t="7501" x="3732213" y="2187575"/>
          <p14:tracePt t="7518" x="3741738" y="2160588"/>
          <p14:tracePt t="7534" x="3751263" y="2133600"/>
          <p14:tracePt t="7551" x="3751263" y="2125663"/>
          <p14:tracePt t="7585" x="3751263" y="2116138"/>
          <p14:tracePt t="7593" x="3759200" y="2116138"/>
          <p14:tracePt t="7602" x="3768725" y="2098675"/>
          <p14:tracePt t="7618" x="3776663" y="2089150"/>
          <p14:tracePt t="7657" x="3795713" y="2089150"/>
          <p14:tracePt t="7665" x="3840163" y="2089150"/>
          <p14:tracePt t="7673" x="3894138" y="2125663"/>
          <p14:tracePt t="7685" x="3929063" y="2160588"/>
          <p14:tracePt t="7702" x="3946525" y="2214563"/>
          <p14:tracePt t="7718" x="3946525" y="2259013"/>
          <p14:tracePt t="7735" x="3965575" y="2276475"/>
          <p14:tracePt t="7761" x="3983038" y="2295525"/>
          <p14:tracePt t="7769" x="3990975" y="2322513"/>
          <p14:tracePt t="7785" x="4044950" y="2393950"/>
          <p14:tracePt t="7802" x="4089400" y="2473325"/>
          <p14:tracePt t="7818" x="4108450" y="2536825"/>
          <p14:tracePt t="7835" x="4108450" y="2554288"/>
          <p14:tracePt t="7873" x="4108450" y="2562225"/>
          <p14:tracePt t="7881" x="4098925" y="2562225"/>
          <p14:tracePt t="7889" x="4062413" y="2562225"/>
          <p14:tracePt t="7903" x="4037013" y="2562225"/>
          <p14:tracePt t="7919" x="3983038" y="2562225"/>
          <p14:tracePt t="7936" x="3929063" y="2562225"/>
          <p14:tracePt t="7936" x="3911600" y="2571750"/>
          <p14:tracePt t="7953" x="3894138" y="2581275"/>
          <p14:tracePt t="7969" x="3884613" y="2589213"/>
          <p14:tracePt t="8033" x="3875088" y="2598738"/>
          <p14:tracePt t="8041" x="3875088" y="2643188"/>
          <p14:tracePt t="8053" x="3911600" y="2705100"/>
          <p14:tracePt t="8069" x="3990975" y="2795588"/>
          <p14:tracePt t="8086" x="4017963" y="2813050"/>
          <p14:tracePt t="8129" x="4017963" y="2803525"/>
          <p14:tracePt t="8137" x="4000500" y="2768600"/>
          <p14:tracePt t="8145" x="3983038" y="2759075"/>
          <p14:tracePt t="8154" x="3946525" y="2724150"/>
          <p14:tracePt t="8170" x="3911600" y="2697163"/>
          <p14:tracePt t="8187" x="3875088" y="2660650"/>
          <p14:tracePt t="8203" x="3875088" y="2652713"/>
          <p14:tracePt t="8220" x="3875088" y="2633663"/>
          <p14:tracePt t="8273" x="3848100" y="2608263"/>
          <p14:tracePt t="8281" x="3795713" y="2581275"/>
          <p14:tracePt t="8289" x="3652838" y="2544763"/>
          <p14:tracePt t="8304" x="3465513" y="2517775"/>
          <p14:tracePt t="8320" x="3081338" y="2500313"/>
          <p14:tracePt t="8321" x="2857500" y="2500313"/>
          <p14:tracePt t="8337" x="2482850" y="2500313"/>
          <p14:tracePt t="8353" x="2241550" y="2500313"/>
          <p14:tracePt t="8370" x="2027238" y="2517775"/>
          <p14:tracePt t="8387" x="1812925" y="2544763"/>
          <p14:tracePt t="8404" x="1633538" y="2562225"/>
          <p14:tracePt t="8421" x="1482725" y="2589213"/>
          <p14:tracePt t="8437" x="1455738" y="2598738"/>
          <p14:tracePt t="8454" x="1446213" y="2608263"/>
          <p14:tracePt t="8471" x="1446213" y="2625725"/>
          <p14:tracePt t="8488" x="1490663" y="2687638"/>
          <p14:tracePt t="8505" x="2009775" y="2840038"/>
          <p14:tracePt t="8522" x="2428875" y="2894013"/>
          <p14:tracePt t="8538" x="2768600" y="2919413"/>
          <p14:tracePt t="8555" x="2911475" y="2919413"/>
          <p14:tracePt t="8572" x="2965450" y="2919413"/>
          <p14:tracePt t="8588" x="2973388" y="2919413"/>
          <p14:tracePt t="8605" x="2990850" y="2919413"/>
          <p14:tracePt t="8622" x="3062288" y="2919413"/>
          <p14:tracePt t="8638" x="3348038" y="2919413"/>
          <p14:tracePt t="8655" x="3598863" y="2965450"/>
          <p14:tracePt t="8672" x="3751263" y="3009900"/>
          <p14:tracePt t="8674" x="3759200" y="3009900"/>
          <p14:tracePt t="8689" x="3768725" y="3017838"/>
          <p14:tracePt t="8706" x="3759200" y="3027363"/>
          <p14:tracePt t="8722" x="3554413" y="3054350"/>
          <p14:tracePt t="8739" x="3089275" y="3098800"/>
          <p14:tracePt t="8755" x="2687638" y="3098800"/>
          <p14:tracePt t="8772" x="2446338" y="3098800"/>
          <p14:tracePt t="8789" x="2374900" y="3098800"/>
          <p14:tracePt t="8825" x="2446338" y="3143250"/>
          <p14:tracePt t="8833" x="2608263" y="3187700"/>
          <p14:tracePt t="8841" x="2894013" y="3232150"/>
          <p14:tracePt t="8855" x="3286125" y="3322638"/>
          <p14:tracePt t="8872" x="3857625" y="3322638"/>
          <p14:tracePt t="8873" x="4062413" y="3322638"/>
          <p14:tracePt t="8889" x="4232275" y="3322638"/>
          <p14:tracePt t="8937" x="4197350" y="3322638"/>
          <p14:tracePt t="8945" x="4044950" y="3322638"/>
          <p14:tracePt t="8957" x="3822700" y="3322638"/>
          <p14:tracePt t="8973" x="3322638" y="3322638"/>
          <p14:tracePt t="8990" x="3027363" y="3322638"/>
          <p14:tracePt t="9006" x="2990850" y="3322638"/>
          <p14:tracePt t="9033" x="3000375" y="3322638"/>
          <p14:tracePt t="9042" x="3044825" y="3303588"/>
          <p14:tracePt t="9057" x="3081338" y="3295650"/>
          <p14:tracePt t="9057" x="3133725" y="3276600"/>
          <p14:tracePt t="9073" x="3224213" y="3241675"/>
          <p14:tracePt t="9090" x="3348038" y="3179763"/>
          <p14:tracePt t="9107" x="3384550" y="3108325"/>
          <p14:tracePt t="9123" x="3419475" y="3036888"/>
          <p14:tracePt t="9140" x="3490913" y="2938463"/>
          <p14:tracePt t="9157" x="3581400" y="2840038"/>
          <p14:tracePt t="9174" x="3679825" y="2608263"/>
          <p14:tracePt t="9190" x="3741738" y="2473325"/>
          <p14:tracePt t="9207" x="3795713" y="2322513"/>
          <p14:tracePt t="9224" x="3875088" y="2179638"/>
          <p14:tracePt t="9241" x="3965575" y="2062163"/>
          <p14:tracePt t="9242" x="4010025" y="2017713"/>
          <p14:tracePt t="9258" x="4089400" y="1928813"/>
          <p14:tracePt t="9274" x="4125913" y="1839913"/>
          <p14:tracePt t="9291" x="4143375" y="1768475"/>
          <p14:tracePt t="9308" x="4143375" y="1731963"/>
          <p14:tracePt t="9324" x="4081463" y="1625600"/>
          <p14:tracePt t="9341" x="3929063" y="1490663"/>
          <p14:tracePt t="9358" x="3679825" y="1347788"/>
          <p14:tracePt t="9374" x="3214688" y="1169988"/>
          <p14:tracePt t="9391" x="2571750" y="990600"/>
          <p14:tracePt t="9408" x="1812925" y="822325"/>
          <p14:tracePt t="9411" x="1598613" y="785813"/>
          <p14:tracePt t="9424" x="1339850" y="758825"/>
          <p14:tracePt t="9442" x="679450" y="660400"/>
          <p14:tracePt t="9465" x="330200" y="608013"/>
          <p14:tracePt t="9475" x="285750" y="608013"/>
          <p14:tracePt t="9492" x="276225" y="608013"/>
          <p14:tracePt t="9508" x="250825" y="608013"/>
          <p14:tracePt t="9525" x="196850" y="608013"/>
          <p14:tracePt t="9542" x="98425" y="687388"/>
          <p14:tracePt t="9743" x="179388" y="3509963"/>
          <p14:tracePt t="9759" x="366713" y="3687763"/>
          <p14:tracePt t="9776" x="509588" y="3822700"/>
          <p14:tracePt t="9794" x="544513" y="3840163"/>
          <p14:tracePt t="9809" x="544513" y="3848100"/>
          <p14:tracePt t="9827" x="581025" y="3867150"/>
          <p14:tracePt t="9844" x="615950" y="3902075"/>
          <p14:tracePt t="9860" x="704850" y="3938588"/>
          <p14:tracePt t="9876" x="795338" y="3956050"/>
          <p14:tracePt t="9892" x="884238" y="3973513"/>
          <p14:tracePt t="9910" x="1179513" y="3973513"/>
          <p14:tracePt t="9927" x="1276350" y="3973513"/>
          <p14:tracePt t="9943" x="1374775" y="3956050"/>
          <p14:tracePt t="9960" x="1536700" y="3902075"/>
          <p14:tracePt t="9977" x="1758950" y="3830638"/>
          <p14:tracePt t="9978" x="1857375" y="3786188"/>
          <p14:tracePt t="9994" x="2071688" y="3697288"/>
          <p14:tracePt t="10010" x="2259013" y="3562350"/>
          <p14:tracePt t="10027" x="2393950" y="3402013"/>
          <p14:tracePt t="10044" x="2482850" y="3214688"/>
          <p14:tracePt t="10060" x="2536825" y="2965450"/>
          <p14:tracePt t="10077" x="2562225" y="2768600"/>
          <p14:tracePt t="10094" x="2625725" y="2660650"/>
          <p14:tracePt t="10110" x="2697163" y="2562225"/>
          <p14:tracePt t="10127" x="2768600" y="2482850"/>
          <p14:tracePt t="10144" x="2857500" y="2428875"/>
          <p14:tracePt t="10161" x="2938463" y="2357438"/>
          <p14:tracePt t="10161" x="2955925" y="2330450"/>
          <p14:tracePt t="10178" x="3000375" y="2268538"/>
          <p14:tracePt t="10194" x="3036888" y="2187575"/>
          <p14:tracePt t="10211" x="3036888" y="2098675"/>
          <p14:tracePt t="10228" x="3036888" y="1822450"/>
          <p14:tracePt t="10244" x="3009900" y="1660525"/>
          <p14:tracePt t="10261" x="2938463" y="1465263"/>
          <p14:tracePt t="10278" x="2847975" y="1276350"/>
          <p14:tracePt t="10295" x="2714625" y="1133475"/>
          <p14:tracePt t="10311" x="2509838" y="965200"/>
          <p14:tracePt t="10330" x="2027238" y="679450"/>
          <p14:tracePt t="10345" x="1822450" y="598488"/>
          <p14:tracePt t="10346" x="1660525" y="527050"/>
          <p14:tracePt t="10362" x="1231900" y="322263"/>
          <p14:tracePt t="10378" x="982663" y="250825"/>
          <p14:tracePt t="10394" x="785813" y="204788"/>
          <p14:tracePt t="10412" x="714375" y="204788"/>
          <p14:tracePt t="10428" x="704850" y="204788"/>
          <p14:tracePt t="10445" x="696913" y="204788"/>
          <p14:tracePt t="10462" x="679450" y="204788"/>
          <p14:tracePt t="10479" x="633413" y="231775"/>
          <p14:tracePt t="10495" x="598488" y="303213"/>
          <p14:tracePt t="10512" x="544513" y="500063"/>
          <p14:tracePt t="10531" x="446088" y="812800"/>
          <p14:tracePt t="10548" x="285750" y="1089025"/>
          <p14:tracePt t="10564" x="107950" y="1428750"/>
          <p14:tracePt t="10663" x="71438" y="2608263"/>
          <p14:tracePt t="10679" x="152400" y="2714625"/>
          <p14:tracePt t="10696" x="250825" y="2847975"/>
          <p14:tracePt t="10698" x="303213" y="2938463"/>
          <p14:tracePt t="10713" x="384175" y="3044825"/>
          <p14:tracePt t="10730" x="660400" y="3394075"/>
          <p14:tracePt t="10746" x="822325" y="3571875"/>
          <p14:tracePt t="10764" x="1027113" y="3768725"/>
          <p14:tracePt t="10780" x="1303338" y="3956050"/>
          <p14:tracePt t="10797" x="1482725" y="4081463"/>
          <p14:tracePt t="10814" x="1598613" y="4116388"/>
          <p14:tracePt t="10830" x="1741488" y="4160838"/>
          <p14:tracePt t="10847" x="1911350" y="4170363"/>
          <p14:tracePt t="10864" x="2133600" y="4170363"/>
          <p14:tracePt t="10880" x="2366963" y="4143375"/>
          <p14:tracePt t="10882" x="2465388" y="4098925"/>
          <p14:tracePt t="10897" x="2554288" y="4037013"/>
          <p14:tracePt t="10915" x="2776538" y="3786188"/>
          <p14:tracePt t="10931" x="2874963" y="3571875"/>
          <p14:tracePt t="10947" x="2938463" y="3322638"/>
          <p14:tracePt t="10964" x="3000375" y="3098800"/>
          <p14:tracePt t="10980" x="3071813" y="2928938"/>
          <p14:tracePt t="10998" x="3170238" y="2768600"/>
          <p14:tracePt t="11014" x="3259138" y="2652713"/>
          <p14:tracePt t="11031" x="3330575" y="2527300"/>
          <p14:tracePt t="11047" x="3419475" y="2401888"/>
          <p14:tracePt t="11064" x="3473450" y="2268538"/>
          <p14:tracePt t="11081" x="3500438" y="2133600"/>
          <p14:tracePt t="11082" x="3500438" y="2071688"/>
          <p14:tracePt t="11098" x="3500438" y="1955800"/>
          <p14:tracePt t="11115" x="3465513" y="1822450"/>
          <p14:tracePt t="11131" x="3375025" y="1687513"/>
          <p14:tracePt t="11148" x="3313113" y="1581150"/>
          <p14:tracePt t="11165" x="3232150" y="1482725"/>
          <p14:tracePt t="11181" x="3125788" y="1347788"/>
          <p14:tracePt t="11198" x="3009900" y="1231900"/>
          <p14:tracePt t="11215" x="2813050" y="1081088"/>
          <p14:tracePt t="11232" x="2527300" y="901700"/>
          <p14:tracePt t="11248" x="2108200" y="696913"/>
          <p14:tracePt t="11266" x="1339850" y="509588"/>
          <p14:tracePt t="11283" x="982663" y="446088"/>
          <p14:tracePt t="11299" x="776288" y="446088"/>
          <p14:tracePt t="11315" x="625475" y="465138"/>
          <p14:tracePt t="11333" x="554038" y="490538"/>
          <p14:tracePt t="11348" x="527050" y="517525"/>
          <p14:tracePt t="11365" x="473075" y="571500"/>
          <p14:tracePt t="11382" x="419100" y="652463"/>
          <p14:tracePt t="11399" x="366713" y="750888"/>
          <p14:tracePt t="11415" x="285750" y="1027113"/>
          <p14:tracePt t="11418" x="223838" y="1125538"/>
          <p14:tracePt t="11432" x="179388" y="1241425"/>
          <p14:tracePt t="11448" x="53975" y="1509713"/>
          <p14:tracePt t="11453" x="26988" y="1625600"/>
          <p14:tracePt t="11516" x="53975" y="2374900"/>
          <p14:tracePt t="11533" x="401638" y="2652713"/>
          <p14:tracePt t="11549" x="1009650" y="3000375"/>
          <p14:tracePt t="11566" x="1938338" y="3330575"/>
          <p14:tracePt t="11583" x="2705100" y="3571875"/>
          <p14:tracePt t="11599" x="3133725" y="3660775"/>
          <p14:tracePt t="11617" x="3286125" y="3679825"/>
          <p14:tracePt t="11633" x="3313113" y="3687763"/>
          <p14:tracePt t="11650" x="3357563" y="3687763"/>
          <p14:tracePt t="11667" x="3446463" y="3679825"/>
          <p14:tracePt t="11684" x="3562350" y="3652838"/>
          <p14:tracePt t="11700" x="3965575" y="3598863"/>
          <p14:tracePt t="11717" x="4205288" y="3517900"/>
          <p14:tracePt t="11733" x="4402138" y="3419475"/>
          <p14:tracePt t="11750" x="4483100" y="3303588"/>
          <p14:tracePt t="11767" x="4545013" y="3133725"/>
          <p14:tracePt t="11783" x="4562475" y="2911475"/>
          <p14:tracePt t="11800" x="4562475" y="2705100"/>
          <p14:tracePt t="11817" x="4500563" y="2500313"/>
          <p14:tracePt t="11818" x="4473575" y="2411413"/>
          <p14:tracePt t="11835" x="4384675" y="2241550"/>
          <p14:tracePt t="11851" x="4303713" y="2071688"/>
          <p14:tracePt t="11867" x="4268788" y="1982788"/>
          <p14:tracePt t="11884" x="4232275" y="1874838"/>
          <p14:tracePt t="11901" x="4214813" y="1803400"/>
          <p14:tracePt t="11918" x="4197350" y="1714500"/>
          <p14:tracePt t="11935" x="4143375" y="1598613"/>
          <p14:tracePt t="11951" x="4081463" y="1455738"/>
          <p14:tracePt t="11967" x="4037013" y="1357313"/>
          <p14:tracePt t="11984" x="3973513" y="1268413"/>
          <p14:tracePt t="12001" x="3857625" y="1152525"/>
          <p14:tracePt t="12018" x="3608388" y="1054100"/>
          <p14:tracePt t="12035" x="3411538" y="1009650"/>
          <p14:tracePt t="12051" x="3224213" y="1000125"/>
          <p14:tracePt t="12068" x="3000375" y="965200"/>
          <p14:tracePt t="12085" x="2759075" y="965200"/>
          <p14:tracePt t="12101" x="2465388" y="965200"/>
          <p14:tracePt t="12118" x="2152650" y="965200"/>
          <p14:tracePt t="12135" x="1866900" y="965200"/>
          <p14:tracePt t="12152" x="1660525" y="982663"/>
          <p14:tracePt t="12155" x="1581150" y="1009650"/>
          <p14:tracePt t="12168" x="1517650" y="1044575"/>
          <p14:tracePt t="12185" x="1446213" y="1089025"/>
          <p14:tracePt t="12188" x="1419225" y="1108075"/>
          <p14:tracePt t="12204" x="1419225" y="1116013"/>
          <p14:tracePt t="12205" x="1393825" y="1143000"/>
          <p14:tracePt t="12221" x="1347788" y="1187450"/>
          <p14:tracePt t="12235" x="1276350" y="1295400"/>
          <p14:tracePt t="12252" x="1187450" y="1393825"/>
          <p14:tracePt t="12268" x="1054100" y="1812925"/>
          <p14:tracePt t="12285" x="955675" y="2116138"/>
          <p14:tracePt t="12302" x="857250" y="2401888"/>
          <p14:tracePt t="12319" x="750888" y="2633663"/>
          <p14:tracePt t="12336" x="679450" y="2874963"/>
          <p14:tracePt t="12352" x="660400" y="3089275"/>
          <p14:tracePt t="12369" x="660400" y="3313113"/>
          <p14:tracePt t="12370" x="687388" y="3438525"/>
          <p14:tracePt t="12386" x="884238" y="3741738"/>
          <p14:tracePt t="12403" x="1081088" y="3973513"/>
          <p14:tracePt t="12419" x="1223963" y="4089400"/>
          <p14:tracePt t="12436" x="1295400" y="4133850"/>
          <p14:tracePt t="12454" x="1322388" y="4143375"/>
          <p14:tracePt t="12470" x="1347788" y="4152900"/>
          <p14:tracePt t="12486" x="1393825" y="4152900"/>
          <p14:tracePt t="12503" x="1465263" y="4152900"/>
          <p14:tracePt t="12520" x="1785938" y="4152900"/>
          <p14:tracePt t="12536" x="2187575" y="4152900"/>
          <p14:tracePt t="12553" x="2732088" y="4152900"/>
          <p14:tracePt t="12570" x="3241675" y="4152900"/>
          <p14:tracePt t="12587" x="3419475" y="4152900"/>
          <p14:tracePt t="12604" x="3490913" y="4152900"/>
          <p14:tracePt t="12620" x="3509963" y="4143375"/>
          <p14:tracePt t="12637" x="3517900" y="4133850"/>
          <p14:tracePt t="12654" x="3517900" y="4125913"/>
          <p14:tracePt t="12670" x="3527425" y="4071938"/>
          <p14:tracePt t="12687" x="3536950" y="3990975"/>
          <p14:tracePt t="12704" x="3536950" y="3902075"/>
          <p14:tracePt t="12720" x="3536950" y="3813175"/>
          <p14:tracePt t="12737" x="3562350" y="3643313"/>
          <p14:tracePt t="12738" x="3581400" y="3589338"/>
          <p14:tracePt t="12755" x="3608388" y="3482975"/>
          <p14:tracePt t="12771" x="3660775" y="3357563"/>
          <p14:tracePt t="12787" x="3724275" y="3232150"/>
          <p14:tracePt t="12805" x="3759200" y="3098800"/>
          <p14:tracePt t="12821" x="3803650" y="2928938"/>
          <p14:tracePt t="12838" x="3830638" y="2795588"/>
          <p14:tracePt t="12854" x="3830638" y="2660650"/>
          <p14:tracePt t="12871" x="3830638" y="2544763"/>
          <p14:tracePt t="12888" x="3813175" y="2419350"/>
          <p14:tracePt t="12904" x="3776663" y="2312988"/>
          <p14:tracePt t="12921" x="3705225" y="2197100"/>
          <p14:tracePt t="12923" x="3660775" y="2116138"/>
          <p14:tracePt t="12939" x="3554413" y="2000250"/>
          <p14:tracePt t="12955" x="3375025" y="1847850"/>
          <p14:tracePt t="12972" x="3170238" y="1704975"/>
          <p14:tracePt t="12989" x="2901950" y="1554163"/>
          <p14:tracePt t="13004" x="2633663" y="1446213"/>
          <p14:tracePt t="13021" x="2428875" y="1384300"/>
          <p14:tracePt t="13038" x="2268538" y="1347788"/>
          <p14:tracePt t="13055" x="2108200" y="1347788"/>
          <p14:tracePt t="13072" x="1946275" y="1347788"/>
          <p14:tracePt t="13075" x="1866900" y="1357313"/>
          <p14:tracePt t="13088" x="1751013" y="1384300"/>
          <p14:tracePt t="13105" x="1490663" y="1473200"/>
          <p14:tracePt t="13109" x="1268413" y="1527175"/>
          <p14:tracePt t="13122" x="1017588" y="1598613"/>
          <p14:tracePt t="13141" x="446088" y="1847850"/>
          <p14:tracePt t="13155" x="258763" y="1946275"/>
          <p14:tracePt t="13172" x="160338" y="2017713"/>
          <p14:tracePt t="13189" x="80963" y="2089150"/>
          <p14:tracePt t="13206" x="44450" y="2170113"/>
          <p14:tracePt t="13222" x="44450" y="2330450"/>
          <p14:tracePt t="13239" x="44450" y="2536825"/>
          <p14:tracePt t="13256" x="241300" y="2857500"/>
          <p14:tracePt t="13273" x="500063" y="3179763"/>
          <p14:tracePt t="13289" x="938213" y="3509963"/>
          <p14:tracePt t="13290" x="1133475" y="3616325"/>
          <p14:tracePt t="13306" x="1446213" y="3751263"/>
          <p14:tracePt t="13323" x="1517650" y="3759200"/>
          <p14:tracePt t="13340" x="1608138" y="3776663"/>
          <p14:tracePt t="13356" x="1643063" y="3776663"/>
          <p14:tracePt t="13373" x="1731963" y="3776663"/>
          <p14:tracePt t="13390" x="2036763" y="3776663"/>
          <p14:tracePt t="13406" x="2330450" y="3776663"/>
          <p14:tracePt t="13423" x="2608263" y="3741738"/>
          <p14:tracePt t="13440" x="2830513" y="3660775"/>
          <p14:tracePt t="13457" x="2946400" y="3571875"/>
          <p14:tracePt t="13474" x="2990850" y="3482975"/>
          <p14:tracePt t="13491" x="3000375" y="3394075"/>
          <p14:tracePt t="13507" x="3000375" y="3367088"/>
          <p14:tracePt t="13524" x="3000375" y="3330575"/>
          <p14:tracePt t="13540" x="3000375" y="3313113"/>
          <p14:tracePt t="13557" x="2990850" y="3303588"/>
          <p14:tracePt t="13574" x="2982913" y="3295650"/>
          <p14:tracePt t="13603" x="2965450" y="3295650"/>
          <p14:tracePt t="14595" x="2965450" y="3322638"/>
          <p14:tracePt t="14603" x="3017838" y="3402013"/>
          <p14:tracePt t="14611" x="3116263" y="3490913"/>
          <p14:tracePt t="14628" x="3394075" y="3679825"/>
          <p14:tracePt t="14645" x="3813175" y="3803650"/>
          <p14:tracePt t="14661" x="4384675" y="3867150"/>
          <p14:tracePt t="14678" x="5133975" y="3840163"/>
          <p14:tracePt t="14695" x="6027738" y="3705225"/>
          <p14:tracePt t="14711" x="6902450" y="3544888"/>
          <p14:tracePt t="14728" x="7429500" y="3402013"/>
          <p14:tracePt t="14745" x="7751763" y="3179763"/>
          <p14:tracePt t="14762" x="8010525" y="2847975"/>
          <p14:tracePt t="14764" x="8161338" y="2625725"/>
          <p14:tracePt t="14779" x="8323263" y="2401888"/>
          <p14:tracePt t="14779" x="8501063" y="2187575"/>
          <p14:tracePt t="14795" x="8823325" y="1741488"/>
          <p14:tracePt t="14812" x="8991600" y="1428750"/>
          <p14:tracePt t="14829" x="9055100" y="1223963"/>
          <p14:tracePt t="14846" x="9063038" y="1098550"/>
          <p14:tracePt t="14861" x="9063038" y="1027113"/>
          <p14:tracePt t="14878" x="9063038" y="990600"/>
          <p14:tracePt t="14895" x="9045575" y="965200"/>
          <p14:tracePt t="14912" x="8991600" y="884238"/>
          <p14:tracePt t="14929" x="8912225" y="795338"/>
          <p14:tracePt t="14946" x="8823325" y="714375"/>
          <p14:tracePt t="14963" x="8680450" y="615950"/>
          <p14:tracePt t="14979" x="8439150" y="536575"/>
          <p14:tracePt t="14996" x="8232775" y="473075"/>
          <p14:tracePt t="15013" x="7983538" y="438150"/>
          <p14:tracePt t="15029" x="7804150" y="438150"/>
          <p14:tracePt t="15046" x="7661275" y="465138"/>
          <p14:tracePt t="15063" x="7562850" y="500063"/>
          <p14:tracePt t="15079" x="7446963" y="571500"/>
          <p14:tracePt t="15096" x="7242175" y="669925"/>
          <p14:tracePt t="15113" x="6973888" y="785813"/>
          <p14:tracePt t="15130" x="6634163" y="911225"/>
          <p14:tracePt t="15131" x="6411913" y="965200"/>
          <p14:tracePt t="15146" x="6197600" y="1009650"/>
          <p14:tracePt t="15163" x="5357813" y="1223963"/>
          <p14:tracePt t="15180" x="5018088" y="1303338"/>
          <p14:tracePt t="15197" x="4848225" y="1384300"/>
          <p14:tracePt t="15213" x="4813300" y="1419225"/>
          <p14:tracePt t="15230" x="4795838" y="1482725"/>
          <p14:tracePt t="15247" x="4795838" y="1660525"/>
          <p14:tracePt t="15264" x="4848225" y="1822450"/>
          <p14:tracePt t="15280" x="4911725" y="2036763"/>
          <p14:tracePt t="15297" x="4911725" y="2259013"/>
          <p14:tracePt t="15314" x="4894263" y="2544763"/>
          <p14:tracePt t="15331" x="4697413" y="3214688"/>
          <p14:tracePt t="15347" x="4562475" y="3776663"/>
          <p14:tracePt t="15364" x="4429125" y="4510088"/>
          <p14:tracePt t="15381" x="4330700" y="5180013"/>
          <p14:tracePt t="15397" x="4286250" y="5697538"/>
          <p14:tracePt t="15414" x="4367213" y="6126163"/>
          <p14:tracePt t="15431" x="4714875" y="6562725"/>
          <p14:tracePt t="15447" x="5160963" y="6848475"/>
          <p14:tracePt t="15464" x="5527675" y="6848475"/>
          <p14:tracePt t="15481" x="5830888" y="6848475"/>
          <p14:tracePt t="15498" x="6000750" y="6848475"/>
          <p14:tracePt t="15515" x="6081713" y="6848475"/>
          <p14:tracePt t="15515" x="6116638" y="6848475"/>
          <p14:tracePt t="15531" x="6161088" y="6848475"/>
          <p14:tracePt t="15548" x="6215063" y="6848475"/>
          <p14:tracePt t="15566" x="6313488" y="6848475"/>
          <p14:tracePt t="15581" x="6697663" y="6848475"/>
          <p14:tracePt t="15598" x="6867525" y="6848475"/>
          <p14:tracePt t="15615" x="7027863" y="6804025"/>
          <p14:tracePt t="15631" x="7215188" y="6653213"/>
          <p14:tracePt t="15648" x="7402513" y="6438900"/>
          <p14:tracePt t="15665" x="7589838" y="6224588"/>
          <p14:tracePt t="15682" x="7688263" y="6027738"/>
          <p14:tracePt t="15698" x="7751763" y="5875338"/>
          <p14:tracePt t="15699" x="7786688" y="5786438"/>
          <p14:tracePt t="15716" x="7831138" y="5572125"/>
          <p14:tracePt t="15732" x="7831138" y="5357813"/>
          <p14:tracePt t="15749" x="7831138" y="5116513"/>
          <p14:tracePt t="15766" x="7867650" y="4795838"/>
          <p14:tracePt t="15782" x="7920038" y="4402138"/>
          <p14:tracePt t="15799" x="8001000" y="3965575"/>
          <p14:tracePt t="15816" x="8089900" y="3411538"/>
          <p14:tracePt t="15832" x="8116888" y="2901950"/>
          <p14:tracePt t="15849" x="8116888" y="2411413"/>
          <p14:tracePt t="15866" x="8045450" y="1955800"/>
          <p14:tracePt t="15882" x="8010525" y="1670050"/>
          <p14:tracePt t="15884" x="7983538" y="1536700"/>
          <p14:tracePt t="15900" x="7974013" y="1339850"/>
          <p14:tracePt t="15916" x="7912100" y="1125538"/>
          <p14:tracePt t="15933" x="7840663" y="938213"/>
          <p14:tracePt t="15949" x="7742238" y="768350"/>
          <p14:tracePt t="15966" x="7518400" y="554038"/>
          <p14:tracePt t="15983" x="7188200" y="384175"/>
          <p14:tracePt t="16000" x="6946900" y="322263"/>
          <p14:tracePt t="16016" x="6742113" y="268288"/>
          <p14:tracePt t="16033" x="6527800" y="214313"/>
          <p14:tracePt t="16050" x="6313488" y="204788"/>
          <p14:tracePt t="16067" x="6161088" y="187325"/>
          <p14:tracePt t="16085" x="6099175" y="196850"/>
          <p14:tracePt t="16100" x="6045200" y="231775"/>
          <p14:tracePt t="16116" x="5946775" y="312738"/>
          <p14:tracePt t="16133" x="5848350" y="411163"/>
          <p14:tracePt t="16150" x="5562600" y="633413"/>
          <p14:tracePt t="16167" x="5384800" y="812800"/>
          <p14:tracePt t="16184" x="5251450" y="1054100"/>
          <p14:tracePt t="16200" x="5160963" y="1330325"/>
          <p14:tracePt t="16217" x="5153025" y="1589088"/>
          <p14:tracePt t="16234" x="5160963" y="1803400"/>
          <p14:tracePt t="16250" x="5214938" y="1990725"/>
          <p14:tracePt t="16252" x="5232400" y="2044700"/>
          <p14:tracePt t="16268" x="5268913" y="2205038"/>
          <p14:tracePt t="16285" x="5276850" y="2322513"/>
          <p14:tracePt t="16301" x="5276850" y="2455863"/>
          <p14:tracePt t="16317" x="5276850" y="2633663"/>
          <p14:tracePt t="16336" x="5276850" y="2847975"/>
          <p14:tracePt t="16351" x="5330825" y="3125788"/>
          <p14:tracePt t="16367" x="5375275" y="3429000"/>
          <p14:tracePt t="16384" x="5473700" y="3803650"/>
          <p14:tracePt t="16401" x="5616575" y="4108450"/>
          <p14:tracePt t="16418" x="5776913" y="4303713"/>
          <p14:tracePt t="16436" x="5884863" y="4411663"/>
          <p14:tracePt t="16452" x="5911850" y="4419600"/>
          <p14:tracePt t="16468" x="5956300" y="4419600"/>
          <p14:tracePt t="16486" x="6054725" y="4419600"/>
          <p14:tracePt t="16502" x="6616700" y="4419600"/>
          <p14:tracePt t="16518" x="7180263" y="4384675"/>
          <p14:tracePt t="16535" x="7823200" y="4232275"/>
          <p14:tracePt t="16552" x="8232775" y="4098925"/>
          <p14:tracePt t="16568" x="8420100" y="3990975"/>
          <p14:tracePt t="16585" x="8501063" y="3911600"/>
          <p14:tracePt t="16602" x="8545513" y="3803650"/>
          <p14:tracePt t="16619" x="8555038" y="3660775"/>
          <p14:tracePt t="16620" x="8589963" y="3554413"/>
          <p14:tracePt t="16635" x="8589963" y="3455988"/>
          <p14:tracePt t="16652" x="8589963" y="3054350"/>
          <p14:tracePt t="16669" x="8589963" y="2776538"/>
          <p14:tracePt t="16686" x="8589963" y="2517775"/>
          <p14:tracePt t="16702" x="8501063" y="2205038"/>
          <p14:tracePt t="16719" x="8313738" y="1847850"/>
          <p14:tracePt t="16736" x="8126413" y="1562100"/>
          <p14:tracePt t="16752" x="7974013" y="1401763"/>
          <p14:tracePt t="16769" x="7813675" y="1268413"/>
          <p14:tracePt t="16786" x="7616825" y="1160463"/>
          <p14:tracePt t="16803" x="7419975" y="1098550"/>
          <p14:tracePt t="16804" x="7323138" y="1081088"/>
          <p14:tracePt t="16820" x="7027863" y="1054100"/>
          <p14:tracePt t="16837" x="6680200" y="1017588"/>
          <p14:tracePt t="16853" x="6367463" y="982663"/>
          <p14:tracePt t="16870" x="6126163" y="982663"/>
          <p14:tracePt t="16886" x="5929313" y="982663"/>
          <p14:tracePt t="16903" x="5786438" y="990600"/>
          <p14:tracePt t="16920" x="5661025" y="1071563"/>
          <p14:tracePt t="16936" x="5545138" y="1179513"/>
          <p14:tracePt t="16954" x="5438775" y="1384300"/>
          <p14:tracePt t="16970" x="5348288" y="1724025"/>
          <p14:tracePt t="16987" x="5268913" y="2133600"/>
          <p14:tracePt t="16987" x="5268913" y="2357438"/>
          <p14:tracePt t="17004" x="5268913" y="2643188"/>
          <p14:tracePt t="17020" x="5268913" y="2830513"/>
          <p14:tracePt t="17037" x="5268913" y="3027363"/>
          <p14:tracePt t="17054" x="5286375" y="3187700"/>
          <p14:tracePt t="17070" x="5394325" y="3357563"/>
          <p14:tracePt t="17087" x="5518150" y="3482975"/>
          <p14:tracePt t="17104" x="5688013" y="3616325"/>
          <p14:tracePt t="17121" x="5938838" y="3732213"/>
          <p14:tracePt t="17137" x="6153150" y="3768725"/>
          <p14:tracePt t="17154" x="6429375" y="3795713"/>
          <p14:tracePt t="17170" x="6769100" y="3795713"/>
          <p14:tracePt t="17187" x="7134225" y="3759200"/>
          <p14:tracePt t="17188" x="7286625" y="3714750"/>
          <p14:tracePt t="17204" x="7705725" y="3554413"/>
          <p14:tracePt t="17221" x="8108950" y="3340100"/>
          <p14:tracePt t="17238" x="8420100" y="3160713"/>
          <p14:tracePt t="17255" x="8589963" y="3009900"/>
          <p14:tracePt t="17271" x="8680450" y="2857500"/>
          <p14:tracePt t="17288" x="8732838" y="2705100"/>
          <p14:tracePt t="17305" x="8759825" y="2554288"/>
          <p14:tracePt t="17321" x="8777288" y="2393950"/>
          <p14:tracePt t="17338" x="8786813" y="2276475"/>
          <p14:tracePt t="17355" x="8813800" y="2179638"/>
          <p14:tracePt t="17372" x="8813800" y="1990725"/>
          <p14:tracePt t="17388" x="8804275" y="1839913"/>
          <p14:tracePt t="17406" x="8715375" y="1704975"/>
          <p14:tracePt t="17422" x="8572500" y="1544638"/>
          <p14:tracePt t="17438" x="8331200" y="1366838"/>
          <p14:tracePt t="17456" x="7956550" y="1196975"/>
          <p14:tracePt t="17472" x="7537450" y="1098550"/>
          <p14:tracePt t="17489" x="7232650" y="1081088"/>
          <p14:tracePt t="17506" x="7108825" y="1081088"/>
          <p14:tracePt t="17522" x="7037388" y="1169988"/>
          <p14:tracePt t="17539" x="6938963" y="1322388"/>
          <p14:tracePt t="17540" x="6894513" y="1401763"/>
          <p14:tracePt t="17556" x="6786563" y="1608138"/>
          <p14:tracePt t="17573" x="6705600" y="1847850"/>
          <p14:tracePt t="17589" x="6616700" y="2214563"/>
          <p14:tracePt t="17606" x="6465888" y="2714625"/>
          <p14:tracePt t="17623" x="6269038" y="3402013"/>
          <p14:tracePt t="17640" x="6134100" y="3946525"/>
          <p14:tracePt t="17656" x="6089650" y="4357688"/>
          <p14:tracePt t="17672" x="6089650" y="4660900"/>
          <p14:tracePt t="17689" x="6170613" y="4884738"/>
          <p14:tracePt t="17706" x="6340475" y="5054600"/>
          <p14:tracePt t="17723" x="6537325" y="5187950"/>
          <p14:tracePt t="17724" x="6643688" y="5241925"/>
          <p14:tracePt t="17740" x="6840538" y="5322888"/>
          <p14:tracePt t="17756" x="7027863" y="5375275"/>
          <p14:tracePt t="17773" x="7205663" y="5402263"/>
          <p14:tracePt t="17790" x="7358063" y="5402263"/>
          <p14:tracePt t="17806" x="7562850" y="5295900"/>
          <p14:tracePt t="17823" x="7804150" y="5153025"/>
          <p14:tracePt t="17840" x="8081963" y="4973638"/>
          <p14:tracePt t="17857" x="8394700" y="4714875"/>
          <p14:tracePt t="17873" x="8705850" y="4348163"/>
          <p14:tracePt t="17890" x="8902700" y="3946525"/>
          <p14:tracePt t="17907" x="8966200" y="3616325"/>
          <p14:tracePt t="17908" x="8966200" y="3482975"/>
          <p14:tracePt t="17924" x="8966200" y="3348038"/>
          <p14:tracePt t="17941" x="8705850" y="2803525"/>
          <p14:tracePt t="17957" x="8412163" y="2438400"/>
          <p14:tracePt t="17974" x="8143875" y="2205038"/>
          <p14:tracePt t="17990" x="7858125" y="1990725"/>
          <p14:tracePt t="18007" x="7562850" y="1812925"/>
          <p14:tracePt t="18024" x="7331075" y="1687513"/>
          <p14:tracePt t="18041" x="7045325" y="1589088"/>
          <p14:tracePt t="18057" x="6831013" y="1536700"/>
          <p14:tracePt t="18074" x="6626225" y="1527175"/>
          <p14:tracePt t="18091" x="6394450" y="1527175"/>
          <p14:tracePt t="18092" x="6269038" y="1527175"/>
          <p14:tracePt t="18108" x="5840413" y="1633538"/>
          <p14:tracePt t="18125" x="5205413" y="1874838"/>
          <p14:tracePt t="18141" x="4562475" y="2259013"/>
          <p14:tracePt t="18158" x="4241800" y="2554288"/>
          <p14:tracePt t="18176" x="4170363" y="2741613"/>
          <p14:tracePt t="18191" x="4160838" y="2847975"/>
          <p14:tracePt t="18208" x="4179888" y="2955925"/>
          <p14:tracePt t="18225" x="4259263" y="3054350"/>
          <p14:tracePt t="18241" x="4438650" y="3133725"/>
          <p14:tracePt t="18258" x="4697413" y="3170238"/>
          <p14:tracePt t="18276" x="5653088" y="3108325"/>
          <p14:tracePt t="18292" x="6554788" y="2946400"/>
          <p14:tracePt t="18309" x="7402513" y="2687638"/>
          <p14:tracePt t="18326" x="7831138" y="2473325"/>
          <p14:tracePt t="18343" x="7983538" y="2312988"/>
          <p14:tracePt t="18358" x="8037513" y="2179638"/>
          <p14:tracePt t="18375" x="8072438" y="2054225"/>
          <p14:tracePt t="18392" x="8089900" y="1928813"/>
          <p14:tracePt t="18409" x="8089900" y="1812925"/>
          <p14:tracePt t="18425" x="8045450" y="1704975"/>
          <p14:tracePt t="18442" x="8010525" y="1616075"/>
          <p14:tracePt t="18459" x="7983538" y="1544638"/>
          <p14:tracePt t="18460" x="7983538" y="1517650"/>
          <p14:tracePt t="18476" x="7983538" y="1482725"/>
          <p14:tracePt t="18493" x="7974013" y="1446213"/>
          <p14:tracePt t="18509" x="7966075" y="1428750"/>
          <p14:tracePt t="18526" x="7947025" y="1393825"/>
          <p14:tracePt t="18543" x="7912100" y="1374775"/>
          <p14:tracePt t="18559" x="7858125" y="1357313"/>
          <p14:tracePt t="18576" x="7769225" y="1339850"/>
          <p14:tracePt t="18593" x="7680325" y="1339850"/>
          <p14:tracePt t="18609" x="7510463" y="1339850"/>
          <p14:tracePt t="18626" x="7466013" y="1339850"/>
          <p14:tracePt t="18643" x="7439025" y="1339850"/>
          <p14:tracePt t="18660" x="7367588" y="1339850"/>
          <p14:tracePt t="18677" x="7313613" y="1339850"/>
          <p14:tracePt t="18693" x="7259638" y="1339850"/>
          <p14:tracePt t="18709" x="7215188" y="1339850"/>
          <p14:tracePt t="18727" x="7170738" y="1339850"/>
          <p14:tracePt t="18743" x="7108825" y="1339850"/>
          <p14:tracePt t="18760" x="7062788" y="1339850"/>
          <p14:tracePt t="18777" x="7054850" y="1339850"/>
          <p14:tracePt t="18796" x="7108825" y="1339850"/>
          <p14:tracePt t="18810" x="7232650" y="1339850"/>
          <p14:tracePt t="18827" x="7724775" y="1339850"/>
          <p14:tracePt t="18828" x="7974013" y="1339850"/>
          <p14:tracePt t="18844" x="8205788" y="1322388"/>
          <p14:tracePt t="18861" x="8385175" y="1276350"/>
          <p14:tracePt t="19076" x="8340725" y="1258888"/>
          <p14:tracePt t="19084" x="8304213" y="1250950"/>
          <p14:tracePt t="19095" x="8188325" y="1231900"/>
          <p14:tracePt t="19111" x="7527925" y="1143000"/>
          <p14:tracePt t="19128" x="6589713" y="1017588"/>
          <p14:tracePt t="19145" x="5848350" y="919163"/>
          <p14:tracePt t="19162" x="5599113" y="901700"/>
          <p14:tracePt t="19178" x="5500688" y="901700"/>
          <p14:tracePt t="19196" x="5456238" y="901700"/>
          <p14:tracePt t="19211" x="5446713" y="901700"/>
          <p14:tracePt t="19228" x="5394325" y="938213"/>
          <p14:tracePt t="19245" x="5348288" y="1000125"/>
          <p14:tracePt t="19261" x="5268913" y="1089025"/>
          <p14:tracePt t="19279" x="5170488" y="1187450"/>
          <p14:tracePt t="19296" x="5027613" y="1438275"/>
          <p14:tracePt t="19312" x="4946650" y="1589088"/>
          <p14:tracePt t="19330" x="4894263" y="1731963"/>
          <p14:tracePt t="19348" x="4840288" y="1857375"/>
          <p14:tracePt t="19348" x="4830763" y="1901825"/>
          <p14:tracePt t="19362" x="4813300" y="1955800"/>
          <p14:tracePt t="19379" x="4803775" y="2044700"/>
          <p14:tracePt t="19396" x="4803775" y="2133600"/>
          <p14:tracePt t="19413" x="4991100" y="2205038"/>
          <p14:tracePt t="19429" x="5402263" y="2286000"/>
          <p14:tracePt t="19446" x="6180138" y="2322513"/>
          <p14:tracePt t="19463" x="6946900" y="2322513"/>
          <p14:tracePt t="19479" x="7394575" y="2276475"/>
          <p14:tracePt t="19496" x="7554913" y="2214563"/>
          <p14:tracePt t="19513" x="7643813" y="2170113"/>
          <p14:tracePt t="19530" x="7661275" y="2152650"/>
          <p14:tracePt t="19546" x="7688263" y="2116138"/>
          <p14:tracePt t="19563" x="7732713" y="2062163"/>
          <p14:tracePt t="19580" x="7804150" y="1946275"/>
          <p14:tracePt t="19597" x="7823200" y="1874838"/>
          <p14:tracePt t="19613" x="7715250" y="1768475"/>
          <p14:tracePt t="19630" x="7331075" y="1670050"/>
          <p14:tracePt t="19647" x="6608763" y="1670050"/>
          <p14:tracePt t="19663" x="6170613" y="1697038"/>
          <p14:tracePt t="19680" x="6010275" y="1741488"/>
          <p14:tracePt t="19697" x="6000750" y="1741488"/>
          <p14:tracePt t="19724" x="6010275" y="1741488"/>
          <p14:tracePt t="19732" x="6072188" y="1741488"/>
          <p14:tracePt t="19747" x="6205538" y="1731963"/>
          <p14:tracePt t="19763" x="6777038" y="1643063"/>
          <p14:tracePt t="19764" x="7331075" y="1544638"/>
          <p14:tracePt t="19781" x="8081963" y="1446213"/>
          <p14:tracePt t="19797" x="8375650" y="1366838"/>
          <p14:tracePt t="19814" x="8429625" y="1357313"/>
          <p14:tracePt t="19837" x="8439150" y="1357313"/>
          <p14:tracePt t="19860" x="8439150" y="1384300"/>
          <p14:tracePt t="19868" x="8367713" y="1419225"/>
          <p14:tracePt t="19881" x="8251825" y="1455738"/>
          <p14:tracePt t="19898" x="7680325" y="1581150"/>
          <p14:tracePt t="19915" x="7251700" y="1643063"/>
          <p14:tracePt t="19931" x="7197725" y="1643063"/>
          <p14:tracePt t="19949" x="7205663" y="1643063"/>
          <p14:tracePt t="19965" x="7286625" y="1633538"/>
          <p14:tracePt t="19982" x="7769225" y="1562100"/>
          <p14:tracePt t="19998" x="8037513" y="1527175"/>
          <p14:tracePt t="20015" x="8180388" y="1517650"/>
          <p14:tracePt t="20032" x="8188325" y="1517650"/>
          <p14:tracePt t="20048" x="8197850" y="1517650"/>
          <p14:tracePt t="20065" x="8116888" y="1544638"/>
          <p14:tracePt t="20082" x="7786688" y="1608138"/>
          <p14:tracePt t="20098" x="7340600" y="1652588"/>
          <p14:tracePt t="20116" x="7251700" y="1652588"/>
          <p14:tracePt t="20132" x="7242175" y="1643063"/>
          <p14:tracePt t="20149" x="7510463" y="1544638"/>
          <p14:tracePt t="20166" x="7858125" y="1455738"/>
          <p14:tracePt t="20182" x="8054975" y="1401763"/>
          <p14:tracePt t="20199" x="8089900" y="1401763"/>
          <p14:tracePt t="20228" x="8062913" y="1419225"/>
          <p14:tracePt t="20237" x="7974013" y="1455738"/>
          <p14:tracePt t="20249" x="7840663" y="1490663"/>
          <p14:tracePt t="20266" x="7412038" y="1554163"/>
          <p14:tracePt t="20282" x="7161213" y="1571625"/>
          <p14:tracePt t="20308" x="7180263" y="1527175"/>
          <p14:tracePt t="20317" x="7259638" y="1482725"/>
          <p14:tracePt t="20333" x="7510463" y="1366838"/>
          <p14:tracePt t="20350" x="7715250" y="1285875"/>
          <p14:tracePt t="20367" x="7759700" y="1276350"/>
          <p14:tracePt t="20405" x="7715250" y="1303338"/>
          <p14:tracePt t="20413" x="7616825" y="1330325"/>
          <p14:tracePt t="20421" x="7491413" y="1357313"/>
          <p14:tracePt t="20433" x="7367588" y="1393825"/>
          <p14:tracePt t="20450" x="7286625" y="1401763"/>
          <p14:tracePt t="20467" x="7277100" y="1401763"/>
          <p14:tracePt t="20483" x="7313613" y="1393825"/>
          <p14:tracePt t="20500" x="7491413" y="1347788"/>
          <p14:tracePt t="20501" x="7589838" y="1322388"/>
          <p14:tracePt t="20517" x="7751763" y="1276350"/>
          <p14:tracePt t="20533" x="7804150" y="1250950"/>
          <p14:tracePt t="20550" x="7823200" y="1250950"/>
          <p14:tracePt t="20573" x="7804150" y="1250950"/>
          <p14:tracePt t="20584" x="7715250" y="1276350"/>
          <p14:tracePt t="20600" x="7286625" y="1401763"/>
          <p14:tracePt t="20617" x="6680200" y="1527175"/>
          <p14:tracePt t="20634" x="6215063" y="1625600"/>
          <p14:tracePt t="20651" x="6134100" y="1633538"/>
          <p14:tracePt t="20685" x="6134100" y="1643063"/>
          <p14:tracePt t="20693" x="6153150" y="1643063"/>
          <p14:tracePt t="20701" x="6170613" y="1643063"/>
          <p14:tracePt t="20718" x="6242050" y="1643063"/>
          <p14:tracePt t="20734" x="6330950" y="1643063"/>
          <p14:tracePt t="20751" x="6831013" y="1643063"/>
          <p14:tracePt t="20767" x="7116763" y="1652588"/>
          <p14:tracePt t="20784" x="7259638" y="1687513"/>
          <p14:tracePt t="20801" x="7286625" y="1714500"/>
          <p14:tracePt t="20818" x="7286625" y="1785938"/>
          <p14:tracePt t="20835" x="7153275" y="1847850"/>
          <p14:tracePt t="20852" x="6697663" y="1928813"/>
          <p14:tracePt t="20854" x="6340475" y="1973263"/>
          <p14:tracePt t="20868" x="5956300" y="2009775"/>
          <p14:tracePt t="20885" x="5537200" y="2009775"/>
          <p14:tracePt t="20902" x="5456238" y="2009775"/>
          <p14:tracePt t="20918" x="5616575" y="1965325"/>
          <p14:tracePt t="20935" x="6072188" y="1884363"/>
          <p14:tracePt t="20952" x="6545263" y="1812925"/>
          <p14:tracePt t="20969" x="6804025" y="1758950"/>
          <p14:tracePt t="20985" x="6919913" y="1714500"/>
          <p14:tracePt t="21002" x="6929438" y="1714500"/>
          <p14:tracePt t="21021" x="6938963" y="1714500"/>
          <p14:tracePt t="21035" x="6919913" y="1731963"/>
          <p14:tracePt t="21053" x="6848475" y="1785938"/>
          <p14:tracePt t="21053" x="6823075" y="1812925"/>
          <p14:tracePt t="21069" x="6751638" y="1839913"/>
          <p14:tracePt t="21086" x="6732588" y="1847850"/>
          <p14:tracePt t="21141" x="6759575" y="1830388"/>
          <p14:tracePt t="21149" x="6777038" y="1830388"/>
          <p14:tracePt t="21157" x="6796088" y="1830388"/>
          <p14:tracePt t="21169" x="6823075" y="1803400"/>
          <p14:tracePt t="21187" x="6831013" y="1795463"/>
          <p14:tracePt t="21203" x="6831013" y="1768475"/>
          <p14:tracePt t="21219" x="6831013" y="1741488"/>
          <p14:tracePt t="21237" x="6831013" y="1704975"/>
          <p14:tracePt t="21253" x="6831013" y="1687513"/>
          <p14:tracePt t="21270" x="6831013" y="1679575"/>
          <p14:tracePt t="21286" x="6813550" y="1679575"/>
          <p14:tracePt t="21303" x="6769100" y="1687513"/>
          <p14:tracePt t="21319" x="6705600" y="1758950"/>
          <p14:tracePt t="21336" x="6599238" y="1839913"/>
          <p14:tracePt t="21353" x="6465888" y="1946275"/>
          <p14:tracePt t="21370" x="6411913" y="2017713"/>
          <p14:tracePt t="21386" x="6402388" y="2054225"/>
          <p14:tracePt t="21403" x="6402388" y="2081213"/>
          <p14:tracePt t="21420" x="6402388" y="2098675"/>
          <p14:tracePt t="21437" x="6402388" y="2116138"/>
          <p14:tracePt t="21629" x="6419850" y="2116138"/>
          <p14:tracePt t="21638" x="6429375" y="2116138"/>
          <p14:tracePt t="21646" x="6446838" y="2133600"/>
          <p14:tracePt t="21655" x="6465888" y="2143125"/>
          <p14:tracePt t="21671" x="6500813" y="2179638"/>
          <p14:tracePt t="21688" x="6554788" y="2205038"/>
          <p14:tracePt t="21705" x="6616700" y="2232025"/>
          <p14:tracePt t="21721" x="6653213" y="2251075"/>
          <p14:tracePt t="21738" x="6715125" y="2259013"/>
          <p14:tracePt t="21755" x="6732588" y="2268538"/>
          <p14:tracePt t="21853" x="6724650" y="2268538"/>
          <p14:tracePt t="21861" x="6680200" y="2268538"/>
          <p14:tracePt t="21872" x="6626225" y="2268538"/>
          <p14:tracePt t="21889" x="6527800" y="2286000"/>
          <p14:tracePt t="21905" x="6438900" y="2312988"/>
          <p14:tracePt t="21922" x="6348413" y="2347913"/>
          <p14:tracePt t="21939" x="6313488" y="2366963"/>
          <p14:tracePt t="21956" x="6251575" y="2393950"/>
          <p14:tracePt t="21972" x="6232525" y="2401888"/>
          <p14:tracePt t="22013" x="6215063" y="2401888"/>
          <p14:tracePt t="22021" x="6170613" y="2401888"/>
          <p14:tracePt t="22029" x="6134100" y="2401888"/>
          <p14:tracePt t="22039" x="5983288" y="2401888"/>
          <p14:tracePt t="22056" x="5429250" y="2401888"/>
          <p14:tracePt t="22073" x="5072063" y="2374900"/>
          <p14:tracePt t="22089" x="4875213" y="2374900"/>
          <p14:tracePt t="22106" x="4803775" y="2374900"/>
          <p14:tracePt t="22221" x="4803775" y="2366963"/>
          <p14:tracePt t="22229" x="4813300" y="2366963"/>
          <p14:tracePt t="22240" x="4830763" y="2357438"/>
          <p14:tracePt t="22257" x="4867275" y="2339975"/>
          <p14:tracePt t="22273" x="4884738" y="2330450"/>
          <p14:tracePt t="22290" x="4902200" y="2322513"/>
          <p14:tracePt t="22308" x="4919663" y="2312988"/>
          <p14:tracePt t="22324" x="4965700" y="2295525"/>
          <p14:tracePt t="22340" x="5054600" y="2295525"/>
          <p14:tracePt t="22357" x="5133975" y="2295525"/>
          <p14:tracePt t="22357" x="5187950" y="2295525"/>
          <p14:tracePt t="22374" x="5276850" y="2295525"/>
          <p14:tracePt t="22390" x="5330825" y="2295525"/>
          <p14:tracePt t="22407" x="5367338" y="2295525"/>
          <p14:tracePt t="22645" x="5357813" y="2295525"/>
          <p14:tracePt t="22653" x="5348288" y="2295525"/>
          <p14:tracePt t="22669" x="5330825" y="2295525"/>
          <p14:tracePt t="22686" x="5313363" y="2295525"/>
          <p14:tracePt t="22757" x="5303838" y="2286000"/>
          <p14:tracePt t="22766" x="5303838" y="2276475"/>
          <p14:tracePt t="22775" x="5295900" y="2268538"/>
          <p14:tracePt t="22792" x="5286375" y="2251075"/>
          <p14:tracePt t="22809" x="5286375" y="2224088"/>
          <p14:tracePt t="22827" x="5276850" y="2187575"/>
          <p14:tracePt t="22842" x="5276850" y="2160588"/>
          <p14:tracePt t="22858" x="5276850" y="2133600"/>
          <p14:tracePt t="22875" x="5276850" y="2125663"/>
          <p14:tracePt t="22892" x="5276850" y="2116138"/>
          <p14:tracePt t="22933" x="5276850" y="2108200"/>
          <p14:tracePt t="22949" x="5276850" y="2098675"/>
          <p14:tracePt t="22957" x="5268913" y="2098675"/>
          <p14:tracePt t="22966" x="5268913" y="2089150"/>
          <p14:tracePt t="22989" x="5268913" y="2081213"/>
          <p14:tracePt t="22997" x="5251450" y="2071688"/>
          <p14:tracePt t="23021" x="5241925" y="2062163"/>
          <p14:tracePt t="23029" x="5224463" y="2062163"/>
          <p14:tracePt t="23043" x="5205413" y="2062163"/>
          <p14:tracePt t="23060" x="5180013" y="2062163"/>
          <p14:tracePt t="23077" x="5108575" y="2089150"/>
          <p14:tracePt t="23093" x="5062538" y="2125663"/>
          <p14:tracePt t="23110" x="5027613" y="2170113"/>
          <p14:tracePt t="23127" x="4983163" y="2205038"/>
          <p14:tracePt t="23143" x="4929188" y="2259013"/>
          <p14:tracePt t="23160" x="4894263" y="2312988"/>
          <p14:tracePt t="23285" x="4894263" y="2303463"/>
          <p14:tracePt t="23294" x="4894263" y="2286000"/>
          <p14:tracePt t="23301" x="4902200" y="2276475"/>
          <p14:tracePt t="23311" x="4919663" y="2259013"/>
          <p14:tracePt t="23328" x="5010150" y="2224088"/>
          <p14:tracePt t="23344" x="5108575" y="2197100"/>
          <p14:tracePt t="23360" x="5197475" y="2160588"/>
          <p14:tracePt t="23377" x="5357813" y="2133600"/>
          <p14:tracePt t="23394" x="5411788" y="2125663"/>
          <p14:tracePt t="23411" x="5465763" y="2098675"/>
          <p14:tracePt t="23428" x="5500688" y="2089150"/>
          <p14:tracePt t="23444" x="5572125" y="2089150"/>
          <p14:tracePt t="23446" x="5626100" y="2089150"/>
          <p14:tracePt t="23462" x="5751513" y="2108200"/>
          <p14:tracePt t="23478" x="5867400" y="2125663"/>
          <p14:tracePt t="23495" x="5956300" y="2160588"/>
          <p14:tracePt t="23511" x="6037263" y="2179638"/>
          <p14:tracePt t="23528" x="6134100" y="2205038"/>
          <p14:tracePt t="23545" x="6170613" y="2232025"/>
          <p14:tracePt t="23562" x="6340475" y="2259013"/>
          <p14:tracePt t="23578" x="6581775" y="2286000"/>
          <p14:tracePt t="23595" x="6894513" y="2303463"/>
          <p14:tracePt t="23612" x="7153275" y="2303463"/>
          <p14:tracePt t="23628" x="7331075" y="2303463"/>
          <p14:tracePt t="23646" x="7429500" y="2303463"/>
          <p14:tracePt t="23678" x="7439025" y="2303463"/>
          <p14:tracePt t="23702" x="7456488" y="2303463"/>
          <p14:tracePt t="23710" x="7483475" y="2303463"/>
          <p14:tracePt t="23718" x="7510463" y="2303463"/>
          <p14:tracePt t="23729" x="7554913" y="2303463"/>
          <p14:tracePt t="23746" x="7608888" y="2303463"/>
          <p14:tracePt t="23762" x="7643813" y="2303463"/>
          <p14:tracePt t="23779" x="7653338" y="2303463"/>
          <p14:tracePt t="23822" x="7661275" y="2303463"/>
          <p14:tracePt t="23830" x="7670800" y="2303463"/>
          <p14:tracePt t="23838" x="7680325" y="2303463"/>
          <p14:tracePt t="23848" x="7697788" y="2303463"/>
          <p14:tracePt t="23863" x="7732713" y="2303463"/>
          <p14:tracePt t="23879" x="7796213" y="2303463"/>
          <p14:tracePt t="23896" x="7840663" y="2303463"/>
          <p14:tracePt t="23912" x="7858125" y="2303463"/>
          <p14:tracePt t="23930" x="7867650" y="2303463"/>
          <p14:tracePt t="23967" x="7875588" y="2303463"/>
          <p14:tracePt t="23998" x="7885113" y="2303463"/>
          <p14:tracePt t="24021" x="7894638" y="2312988"/>
          <p14:tracePt t="24046" x="7894638" y="2322513"/>
          <p14:tracePt t="24134" x="7875588" y="2322513"/>
          <p14:tracePt t="24142" x="7858125" y="2322513"/>
          <p14:tracePt t="24150" x="7848600" y="2322513"/>
          <p14:tracePt t="24164" x="7823200" y="2322513"/>
          <p14:tracePt t="24181" x="7751763" y="2322513"/>
          <p14:tracePt t="24198" x="7643813" y="2322513"/>
          <p14:tracePt t="24214" x="7554913" y="2322513"/>
          <p14:tracePt t="24231" x="7491413" y="2322513"/>
          <p14:tracePt t="24248" x="7412038" y="2322513"/>
          <p14:tracePt t="24264" x="7269163" y="2322513"/>
          <p14:tracePt t="24281" x="7108825" y="2322513"/>
          <p14:tracePt t="24298" x="6965950" y="2322513"/>
          <p14:tracePt t="24314" x="6796088" y="2322513"/>
          <p14:tracePt t="24331" x="6670675" y="2322513"/>
          <p14:tracePt t="24348" x="6572250" y="2322513"/>
          <p14:tracePt t="24365" x="6510338" y="2322513"/>
          <p14:tracePt t="24366" x="6500813" y="2322513"/>
          <p14:tracePt t="24382" x="6473825" y="2322513"/>
          <p14:tracePt t="24398" x="6438900" y="2322513"/>
          <p14:tracePt t="24414" x="6384925" y="2322513"/>
          <p14:tracePt t="24431" x="6313488" y="2322513"/>
          <p14:tracePt t="24448" x="6153150" y="2322513"/>
          <p14:tracePt t="24465" x="5991225" y="2322513"/>
          <p14:tracePt t="24482" x="5848350" y="2322513"/>
          <p14:tracePt t="24498" x="5759450" y="2322513"/>
          <p14:tracePt t="24515" x="5688013" y="2312988"/>
          <p14:tracePt t="24532" x="5661025" y="2295525"/>
          <p14:tracePt t="24549" x="5643563" y="2295525"/>
          <p14:tracePt t="24567" x="5616575" y="2276475"/>
          <p14:tracePt t="24567" x="5599113" y="2276475"/>
          <p14:tracePt t="24582" x="5562600" y="2276475"/>
          <p14:tracePt t="24599" x="5483225" y="2251075"/>
          <p14:tracePt t="24616" x="5394325" y="2214563"/>
          <p14:tracePt t="24632" x="5232400" y="2179638"/>
          <p14:tracePt t="24649" x="5170488" y="2152650"/>
          <p14:tracePt t="24666" x="5143500" y="2143125"/>
          <p14:tracePt t="24683" x="5133975" y="2133600"/>
          <p14:tracePt t="24758" x="5126038" y="2125663"/>
          <p14:tracePt t="24798" x="5126038" y="2116138"/>
          <p14:tracePt t="24814" x="5126038" y="2108200"/>
          <p14:tracePt t="24822" x="5126038" y="2098675"/>
          <p14:tracePt t="24838" x="5126038" y="2089150"/>
          <p14:tracePt t="24854" x="5116513" y="2081213"/>
          <p14:tracePt t="24867" x="5099050" y="2081213"/>
          <p14:tracePt t="24883" x="5045075" y="2062163"/>
          <p14:tracePt t="24998" x="5037138" y="2062163"/>
          <p14:tracePt t="25006" x="5037138" y="2071688"/>
          <p14:tracePt t="25022" x="5037138" y="2089150"/>
          <p14:tracePt t="25034" x="5037138" y="2098675"/>
          <p14:tracePt t="25051" x="5027613" y="2133600"/>
          <p14:tracePt t="25067" x="5018088" y="2160588"/>
          <p14:tracePt t="25084" x="5018088" y="2179638"/>
          <p14:tracePt t="25101" x="5018088" y="2197100"/>
          <p14:tracePt t="25118" x="5018088" y="2214563"/>
          <p14:tracePt t="25150" x="5018088" y="2224088"/>
          <p14:tracePt t="25174" x="5018088" y="2232025"/>
          <p14:tracePt t="25238" x="5027613" y="2241550"/>
          <p14:tracePt t="25342" x="5037138" y="2241550"/>
          <p14:tracePt t="25350" x="5045075" y="2224088"/>
          <p14:tracePt t="25358" x="5054600" y="2205038"/>
          <p14:tracePt t="25368" x="5072063" y="2179638"/>
          <p14:tracePt t="25385" x="5108575" y="2125663"/>
          <p14:tracePt t="25402" x="5116513" y="2098675"/>
          <p14:tracePt t="25419" x="5133975" y="2044700"/>
          <p14:tracePt t="25436" x="5153025" y="2009775"/>
          <p14:tracePt t="25452" x="5153025" y="1973263"/>
          <p14:tracePt t="25469" x="5153025" y="1955800"/>
          <p14:tracePt t="25486" x="5153025" y="1946275"/>
          <p14:tracePt t="25519" x="5153025" y="1955800"/>
          <p14:tracePt t="25526" x="5153025" y="1990725"/>
          <p14:tracePt t="25536" x="5153025" y="2044700"/>
          <p14:tracePt t="25553" x="5153025" y="2179638"/>
          <p14:tracePt t="25569" x="5153025" y="2276475"/>
          <p14:tracePt t="25586" x="5153025" y="2312988"/>
          <p14:tracePt t="25603" x="5160963" y="2330450"/>
          <p14:tracePt t="25619" x="5160963" y="2339975"/>
          <p14:tracePt t="25637" x="5170488" y="2339975"/>
          <p14:tracePt t="25653" x="5180013" y="2339975"/>
          <p14:tracePt t="25670" x="5187950" y="2339975"/>
          <p14:tracePt t="25687" x="5205413" y="2339975"/>
          <p14:tracePt t="25703" x="5241925" y="2286000"/>
          <p14:tracePt t="25720" x="5276850" y="2214563"/>
          <p14:tracePt t="25737" x="5303838" y="2133600"/>
          <p14:tracePt t="25753" x="5303838" y="2116138"/>
          <p14:tracePt t="25798" x="5303838" y="2143125"/>
          <p14:tracePt t="25807" x="5303838" y="2170113"/>
          <p14:tracePt t="25814" x="5303838" y="2224088"/>
          <p14:tracePt t="25822" x="5286375" y="2295525"/>
          <p14:tracePt t="25837" x="5259388" y="2374900"/>
          <p14:tracePt t="25854" x="5232400" y="2490788"/>
          <p14:tracePt t="25855" x="5205413" y="2527300"/>
          <p14:tracePt t="25871" x="5180013" y="2581275"/>
          <p14:tracePt t="25888" x="5160963" y="2625725"/>
          <p14:tracePt t="25904" x="5160963" y="2633663"/>
          <p14:tracePt t="25974" x="5160963" y="2625725"/>
          <p14:tracePt t="25982" x="5160963" y="2608263"/>
          <p14:tracePt t="25990" x="5160963" y="2581275"/>
          <p14:tracePt t="26004" x="5160963" y="2544763"/>
          <p14:tracePt t="26021" x="5160963" y="2473325"/>
          <p14:tracePt t="26039" x="5170488" y="2401888"/>
          <p14:tracePt t="26055" x="5197475" y="2374900"/>
          <p14:tracePt t="26071" x="5232400" y="2366963"/>
          <p14:tracePt t="26088" x="5259388" y="2366963"/>
          <p14:tracePt t="26105" x="5286375" y="2366963"/>
          <p14:tracePt t="27487" x="5286375" y="2384425"/>
          <p14:tracePt t="27495" x="5286375" y="2393950"/>
          <p14:tracePt t="27503" x="5286375" y="2401888"/>
          <p14:tracePt t="27511" x="5286375" y="2419350"/>
          <p14:tracePt t="27526" x="5286375" y="2428875"/>
          <p14:tracePt t="27527" x="5286375" y="2438400"/>
          <p14:tracePt t="27799" x="5286375" y="2465388"/>
          <p14:tracePt t="27807" x="5286375" y="2500313"/>
          <p14:tracePt t="27815" x="5303838" y="2589213"/>
          <p14:tracePt t="27829" x="5367338" y="2705100"/>
          <p14:tracePt t="27845" x="5616575" y="3081338"/>
          <p14:tracePt t="27861" x="5991225" y="3625850"/>
          <p14:tracePt t="27879" x="6384925" y="4197350"/>
          <p14:tracePt t="27879" x="6527800" y="4402138"/>
          <p14:tracePt t="27895" x="6643688" y="4581525"/>
          <p14:tracePt t="27912" x="6688138" y="4714875"/>
          <p14:tracePt t="27929" x="6715125" y="4840288"/>
          <p14:tracePt t="27945" x="6751638" y="4991100"/>
          <p14:tracePt t="27962" x="6759575" y="5126038"/>
          <p14:tracePt t="27979" x="6777038" y="5241925"/>
          <p14:tracePt t="27995" x="6777038" y="5295900"/>
          <p14:tracePt t="28012" x="6777038" y="5330825"/>
          <p14:tracePt t="28028" x="6777038" y="5384800"/>
          <p14:tracePt t="28045" x="6777038" y="5394325"/>
          <p14:tracePt t="28062" x="6777038" y="5411788"/>
          <p14:tracePt t="28079" x="6777038" y="5419725"/>
          <p14:tracePt t="28096" x="6796088" y="5446713"/>
          <p14:tracePt t="28112" x="6804025" y="5446713"/>
          <p14:tracePt t="28129" x="6823075" y="5446713"/>
          <p14:tracePt t="28146" x="6840538" y="5446713"/>
          <p14:tracePt t="28162" x="6848475" y="5446713"/>
          <p14:tracePt t="28179" x="6884988" y="5402263"/>
          <p14:tracePt t="28196" x="6938963" y="5330825"/>
          <p14:tracePt t="28213" x="7045325" y="5224463"/>
          <p14:tracePt t="28229" x="7375525" y="4965700"/>
          <p14:tracePt t="28246" x="7562850" y="4875213"/>
          <p14:tracePt t="28263" x="7885113" y="4759325"/>
          <p14:tracePt t="28280" x="7966075" y="4724400"/>
          <p14:tracePt t="28303" x="7983538" y="4714875"/>
          <p14:tracePt t="28520" x="7966075" y="4724400"/>
          <p14:tracePt t="28527" x="7966075" y="4732338"/>
          <p14:tracePt t="28535" x="7956550" y="4732338"/>
          <p14:tracePt t="28547" x="7947025" y="4751388"/>
          <p14:tracePt t="28563" x="7939088" y="4759325"/>
          <p14:tracePt t="28580" x="7920038" y="4776788"/>
          <p14:tracePt t="28597" x="7920038" y="4795838"/>
          <p14:tracePt t="28614" x="7920038" y="4813300"/>
          <p14:tracePt t="28631" x="7902575" y="4894263"/>
          <p14:tracePt t="28648" x="7902575" y="4938713"/>
          <p14:tracePt t="28664" x="7902575" y="4983163"/>
          <p14:tracePt t="28681" x="7902575" y="5010150"/>
          <p14:tracePt t="28698" x="7902575" y="5018088"/>
          <p14:tracePt t="28714" x="7902575" y="5027613"/>
          <p14:tracePt t="28735" x="7902575" y="5037138"/>
          <p14:tracePt t="28748" x="7902575" y="5045075"/>
          <p14:tracePt t="28767" x="7902575" y="5062538"/>
          <p14:tracePt t="28783" x="7902575" y="5072063"/>
          <p14:tracePt t="28798" x="7902575" y="5081588"/>
          <p14:tracePt t="28815" x="7902575" y="5099050"/>
          <p14:tracePt t="28855" x="7902575" y="5108575"/>
          <p14:tracePt t="28895" x="7894638" y="5116513"/>
          <p14:tracePt t="28903" x="7894638" y="5126038"/>
          <p14:tracePt t="28915" x="7894638" y="5133975"/>
          <p14:tracePt t="28932" x="7894638" y="5153025"/>
          <p14:tracePt t="28949" x="7894638" y="5187950"/>
          <p14:tracePt t="28966" x="7894638" y="5224463"/>
          <p14:tracePt t="28982" x="7894638" y="5268913"/>
          <p14:tracePt t="28983" x="7894638" y="5276850"/>
          <p14:tracePt t="29000" x="7894638" y="5303838"/>
          <p14:tracePt t="29016" x="7885113" y="5330825"/>
          <p14:tracePt t="29033" x="7885113" y="5375275"/>
          <p14:tracePt t="29050" x="7885113" y="5429250"/>
          <p14:tracePt t="29066" x="7885113" y="5465763"/>
          <p14:tracePt t="29083" x="7885113" y="5491163"/>
          <p14:tracePt t="29099" x="7885113" y="5500688"/>
          <p14:tracePt t="29143" x="7885113" y="5510213"/>
          <p14:tracePt t="29159" x="7885113" y="5518150"/>
          <p14:tracePt t="29167" x="7885113" y="5527675"/>
          <p14:tracePt t="29175" x="7885113" y="5537200"/>
          <p14:tracePt t="29184" x="7885113" y="5545138"/>
          <p14:tracePt t="29200" x="7885113" y="5562600"/>
          <p14:tracePt t="29216" x="7894638" y="5572125"/>
          <p14:tracePt t="29233" x="7894638" y="5589588"/>
          <p14:tracePt t="29250" x="7902575" y="5599113"/>
          <p14:tracePt t="29319" x="7912100" y="5599113"/>
          <p14:tracePt t="29328" x="7929563" y="5589588"/>
          <p14:tracePt t="29335" x="7929563" y="5581650"/>
          <p14:tracePt t="29350" x="7939088" y="5572125"/>
          <p14:tracePt t="29367" x="7974013" y="5537200"/>
          <p14:tracePt t="29384" x="8045450" y="5491163"/>
          <p14:tracePt t="29400" x="8089900" y="5473700"/>
          <p14:tracePt t="29417" x="8108950" y="5456238"/>
          <p14:tracePt t="29434" x="8126413" y="5446713"/>
          <p14:tracePt t="29503" x="8134350" y="5446713"/>
          <p14:tracePt t="29527" x="8134350" y="5456238"/>
          <p14:tracePt t="29535" x="8134350" y="5465763"/>
          <p14:tracePt t="29543" x="8134350" y="5491163"/>
          <p14:tracePt t="29552" x="8134350" y="5510213"/>
          <p14:tracePt t="29569" x="8134350" y="5572125"/>
          <p14:tracePt t="29585" x="8134350" y="5626100"/>
          <p14:tracePt t="29601" x="8134350" y="5661025"/>
          <p14:tracePt t="29617" x="8134350" y="5688013"/>
          <p14:tracePt t="29635" x="8134350" y="5732463"/>
          <p14:tracePt t="29651" x="8134350" y="5751513"/>
          <p14:tracePt t="29668" x="8134350" y="5759450"/>
          <p14:tracePt t="29751" x="8134350" y="5741988"/>
          <p14:tracePt t="29760" x="8134350" y="5661025"/>
          <p14:tracePt t="29769" x="8134350" y="5608638"/>
          <p14:tracePt t="29785" x="8108950" y="5429250"/>
          <p14:tracePt t="29802" x="8089900" y="5241925"/>
          <p14:tracePt t="29819" x="8089900" y="5045075"/>
          <p14:tracePt t="29836" x="8089900" y="4867275"/>
          <p14:tracePt t="29852" x="8089900" y="4687888"/>
          <p14:tracePt t="29868" x="8108950" y="4554538"/>
          <p14:tracePt t="29885" x="8108950" y="4456113"/>
          <p14:tracePt t="29902" x="8108950" y="4402138"/>
          <p14:tracePt t="29919" x="8108950" y="4384675"/>
          <p14:tracePt t="29984" x="8099425" y="4394200"/>
          <p14:tracePt t="29992" x="8099425" y="4419600"/>
          <p14:tracePt t="30003" x="8099425" y="4446588"/>
          <p14:tracePt t="30020" x="8081963" y="4554538"/>
          <p14:tracePt t="30036" x="8045450" y="4714875"/>
          <p14:tracePt t="30053" x="8018463" y="4911725"/>
          <p14:tracePt t="30070" x="7983538" y="5126038"/>
          <p14:tracePt t="30087" x="7920038" y="5276850"/>
          <p14:tracePt t="30088" x="7920038" y="5313363"/>
          <p14:tracePt t="30103" x="7912100" y="5340350"/>
          <p14:tracePt t="30119" x="7902575" y="5357813"/>
          <p14:tracePt t="30240" x="7902575" y="5367338"/>
          <p14:tracePt t="30280" x="7902575" y="5330825"/>
          <p14:tracePt t="30288" x="7902575" y="5251450"/>
          <p14:tracePt t="30296" x="7902575" y="5160963"/>
          <p14:tracePt t="30304" x="7875588" y="5054600"/>
          <p14:tracePt t="30321" x="7705725" y="4687888"/>
          <p14:tracePt t="30337" x="7304088" y="4098925"/>
          <p14:tracePt t="30354" x="6911975" y="3670300"/>
          <p14:tracePt t="30371" x="6661150" y="3598863"/>
          <p14:tracePt t="30387" x="6572250" y="3598863"/>
          <p14:tracePt t="30404" x="6518275" y="3714750"/>
          <p14:tracePt t="30421" x="6491288" y="3929063"/>
          <p14:tracePt t="30438" x="6491288" y="4143375"/>
          <p14:tracePt t="30454" x="6438900" y="4357688"/>
          <p14:tracePt t="30471" x="6411913" y="4562475"/>
          <p14:tracePt t="30472" x="6375400" y="4670425"/>
          <p14:tracePt t="30488" x="6323013" y="4884738"/>
          <p14:tracePt t="30505" x="6286500" y="5133975"/>
          <p14:tracePt t="30521" x="6286500" y="5313363"/>
          <p14:tracePt t="30538" x="6348413" y="5491163"/>
          <p14:tracePt t="30555" x="6419850" y="5537200"/>
          <p14:tracePt t="30571" x="6510338" y="5537200"/>
          <p14:tracePt t="30589" x="6643688" y="5537200"/>
          <p14:tracePt t="30605" x="6823075" y="5491163"/>
          <p14:tracePt t="30622" x="6946900" y="5375275"/>
          <p14:tracePt t="30638" x="7045325" y="5259388"/>
          <p14:tracePt t="30655" x="7126288" y="5197475"/>
          <p14:tracePt t="30655" x="7153275" y="5197475"/>
          <p14:tracePt t="30672" x="7251700" y="5153025"/>
          <p14:tracePt t="30689" x="7304088" y="5153025"/>
          <p14:tracePt t="30705" x="7323138" y="5153025"/>
          <p14:tracePt t="30872" x="7313613" y="5153025"/>
          <p14:tracePt t="30888" x="7304088" y="5153025"/>
          <p14:tracePt t="30944" x="7296150" y="5153025"/>
          <p14:tracePt t="30976" x="7286625" y="5153025"/>
          <p14:tracePt t="30984" x="7277100" y="5160963"/>
          <p14:tracePt t="31000" x="7269163" y="5170488"/>
          <p14:tracePt t="31024" x="7259638" y="5170488"/>
          <p14:tracePt t="31032" x="7251700" y="5180013"/>
          <p14:tracePt t="31041" x="7242175" y="5187950"/>
          <p14:tracePt t="31057" x="7224713" y="5197475"/>
          <p14:tracePt t="31074" x="7161213" y="5224463"/>
          <p14:tracePt t="31090" x="7081838" y="5241925"/>
          <p14:tracePt t="31107" x="6823075" y="5259388"/>
          <p14:tracePt t="31124" x="6473825" y="5259388"/>
          <p14:tracePt t="31140" x="6099175" y="5259388"/>
          <p14:tracePt t="31157" x="5589588" y="5251450"/>
          <p14:tracePt t="31174" x="5268913" y="5205413"/>
          <p14:tracePt t="31191" x="5099050" y="5187950"/>
          <p14:tracePt t="31207" x="5027613" y="5187950"/>
          <p14:tracePt t="31208" x="5010150" y="5187950"/>
          <p14:tracePt t="31224" x="4983163" y="5187950"/>
          <p14:tracePt t="31241" x="4965700" y="5180013"/>
          <p14:tracePt t="31257" x="4919663" y="5170488"/>
          <p14:tracePt t="31274" x="4840288" y="5170488"/>
          <p14:tracePt t="31291" x="4491038" y="5126038"/>
          <p14:tracePt t="31308" x="4303713" y="5062538"/>
          <p14:tracePt t="31324" x="4108450" y="5018088"/>
          <p14:tracePt t="31341" x="3894138" y="4956175"/>
          <p14:tracePt t="31358" x="3705225" y="4867275"/>
          <p14:tracePt t="31375" x="3536950" y="4768850"/>
          <p14:tracePt t="31391" x="3490913" y="4751388"/>
          <p14:tracePt t="31409" x="3490913" y="4741863"/>
          <p14:tracePt t="31480" x="3490913" y="4732338"/>
          <p14:tracePt t="31584" x="3482975" y="4732338"/>
          <p14:tracePt t="31593" x="3473450" y="4732338"/>
          <p14:tracePt t="31600" x="3465513" y="4732338"/>
          <p14:tracePt t="31632" x="3455988" y="4732338"/>
          <p14:tracePt t="31640" x="3455988" y="4724400"/>
          <p14:tracePt t="31664" x="3446463" y="4714875"/>
          <p14:tracePt t="31704" x="3419475" y="4697413"/>
          <p14:tracePt t="31712" x="3419475" y="4687888"/>
          <p14:tracePt t="31720" x="3411538" y="4679950"/>
          <p14:tracePt t="31728" x="3411538" y="4660900"/>
          <p14:tracePt t="31743" x="3402013" y="4643438"/>
          <p14:tracePt t="31759" x="3384550" y="4625975"/>
          <p14:tracePt t="31760" x="3384550" y="4608513"/>
          <p14:tracePt t="31776" x="3367088" y="4562475"/>
          <p14:tracePt t="31793" x="3348038" y="4500563"/>
          <p14:tracePt t="31810" x="3340100" y="4446588"/>
          <p14:tracePt t="31826" x="3322638" y="4402138"/>
          <p14:tracePt t="31843" x="3322638" y="4394200"/>
          <p14:tracePt t="31860" x="3322638" y="4375150"/>
          <p14:tracePt t="32144" x="3322638" y="4367213"/>
          <p14:tracePt t="32440" x="3322638" y="4375150"/>
          <p14:tracePt t="32448" x="3322638" y="4394200"/>
          <p14:tracePt t="32456" x="3322638" y="4419600"/>
          <p14:tracePt t="32464" x="3322638" y="4456113"/>
          <p14:tracePt t="32479" x="3322638" y="4500563"/>
          <p14:tracePt t="32495" x="3313113" y="4537075"/>
          <p14:tracePt t="32496" x="3303588" y="4554538"/>
          <p14:tracePt t="32513" x="3295650" y="4572000"/>
          <p14:tracePt t="32530" x="3286125" y="4589463"/>
          <p14:tracePt t="32546" x="3276600" y="4598988"/>
          <p14:tracePt t="32562" x="3268663" y="4625975"/>
          <p14:tracePt t="32579" x="3259138" y="4670425"/>
          <p14:tracePt t="32596" x="3241675" y="4759325"/>
          <p14:tracePt t="32613" x="3232150" y="4848225"/>
          <p14:tracePt t="32629" x="3214688" y="5062538"/>
          <p14:tracePt t="32646" x="3187700" y="5187950"/>
          <p14:tracePt t="32663" x="3179763" y="5251450"/>
          <p14:tracePt t="32680" x="3170238" y="5276850"/>
          <p14:tracePt t="32681" x="3160713" y="5303838"/>
          <p14:tracePt t="32696" x="3160713" y="5313363"/>
          <p14:tracePt t="32713" x="3160713" y="5348288"/>
          <p14:tracePt t="32730" x="3152775" y="5375275"/>
          <p14:tracePt t="32746" x="3143250" y="5384800"/>
          <p14:tracePt t="32763" x="3133725" y="5394325"/>
          <p14:tracePt t="32785" x="3133725" y="5402263"/>
          <p14:tracePt t="32800" x="3125788" y="5411788"/>
          <p14:tracePt t="32825" x="3125788" y="5419725"/>
          <p14:tracePt t="32961" x="3116263" y="5411788"/>
          <p14:tracePt t="32969" x="3108325" y="5367338"/>
          <p14:tracePt t="32981" x="3089275" y="5313363"/>
          <p14:tracePt t="32997" x="3081338" y="5187950"/>
          <p14:tracePt t="33014" x="3062288" y="5045075"/>
          <p14:tracePt t="33031" x="3062288" y="4894263"/>
          <p14:tracePt t="33048" x="3062288" y="4741863"/>
          <p14:tracePt t="33049" x="3062288" y="4652963"/>
          <p14:tracePt t="33065" x="3062288" y="4518025"/>
          <p14:tracePt t="33081" x="3062288" y="4402138"/>
          <p14:tracePt t="33098" x="3062288" y="4348163"/>
          <p14:tracePt t="33114" x="3062288" y="4330700"/>
          <p14:tracePt t="33131" x="3062288" y="4313238"/>
          <p14:tracePt t="33193" x="3062288" y="4303713"/>
          <p14:tracePt t="33224" x="3071813" y="4303713"/>
          <p14:tracePt t="33240" x="3081338" y="4303713"/>
          <p14:tracePt t="33257" x="3089275" y="4303713"/>
          <p14:tracePt t="33265" x="3098800" y="4303713"/>
          <p14:tracePt t="33281" x="3116263" y="4313238"/>
          <p14:tracePt t="33297" x="3125788" y="4313238"/>
          <p14:tracePt t="33305" x="3133725" y="4313238"/>
          <p14:tracePt t="33321" x="3152775" y="4322763"/>
          <p14:tracePt t="33369" x="3160713" y="4322763"/>
          <p14:tracePt t="33377" x="3187700" y="4340225"/>
          <p14:tracePt t="33385" x="3205163" y="4357688"/>
          <p14:tracePt t="33399" x="3232150" y="4375150"/>
          <p14:tracePt t="33416" x="3295650" y="4419600"/>
          <p14:tracePt t="33417" x="3330575" y="4446588"/>
          <p14:tracePt t="33433" x="3367088" y="4465638"/>
          <p14:tracePt t="33449" x="3384550" y="4473575"/>
          <p14:tracePt t="33521" x="3394075" y="4473575"/>
          <p14:tracePt t="33529" x="3402013" y="4473575"/>
          <p14:tracePt t="33545" x="3419475" y="4483100"/>
          <p14:tracePt t="33913" x="3429000" y="4483100"/>
          <p14:tracePt t="34001" x="3429000" y="4491038"/>
          <p14:tracePt t="34017" x="3429000" y="4500563"/>
          <p14:tracePt t="34025" x="3429000" y="4510088"/>
          <p14:tracePt t="34041" x="3429000" y="4527550"/>
          <p14:tracePt t="34051" x="3429000" y="4537075"/>
          <p14:tracePt t="34068" x="3429000" y="4562475"/>
          <p14:tracePt t="34085" x="3429000" y="4589463"/>
          <p14:tracePt t="34102" x="3429000" y="4616450"/>
          <p14:tracePt t="34118" x="3429000" y="4643438"/>
          <p14:tracePt t="34135" x="3419475" y="4670425"/>
          <p14:tracePt t="34152" x="3419475" y="4679950"/>
          <p14:tracePt t="34169" x="3419475" y="4705350"/>
          <p14:tracePt t="34186" x="3419475" y="4751388"/>
          <p14:tracePt t="34202" x="3419475" y="4795838"/>
          <p14:tracePt t="34220" x="3419475" y="4840288"/>
          <p14:tracePt t="34236" x="3419475" y="4884738"/>
          <p14:tracePt t="34252" x="3419475" y="4911725"/>
          <p14:tracePt t="34269" x="3419475" y="4929188"/>
          <p14:tracePt t="34286" x="3419475" y="4956175"/>
          <p14:tracePt t="34302" x="3419475" y="4991100"/>
          <p14:tracePt t="34319" x="3419475" y="5054600"/>
          <p14:tracePt t="34337" x="3394075" y="5116513"/>
          <p14:tracePt t="34353" x="3394075" y="5133975"/>
          <p14:tracePt t="34385" x="3394075" y="5143500"/>
          <p14:tracePt t="34497" x="3394075" y="5133975"/>
          <p14:tracePt t="34505" x="3394075" y="5108575"/>
          <p14:tracePt t="34513" x="3394075" y="5081588"/>
          <p14:tracePt t="34521" x="3394075" y="5037138"/>
          <p14:tracePt t="34537" x="3367088" y="4965700"/>
          <p14:tracePt t="34554" x="3367088" y="4946650"/>
          <p14:tracePt t="34571" x="3367088" y="4929188"/>
          <p14:tracePt t="34601" x="3367088" y="4919663"/>
          <p14:tracePt t="34610" x="3367088" y="4911725"/>
          <p14:tracePt t="34625" x="3367088" y="4902200"/>
          <p14:tracePt t="34637" x="3367088" y="4894263"/>
          <p14:tracePt t="34985" x="3367088" y="4902200"/>
          <p14:tracePt t="34993" x="3367088" y="4911725"/>
          <p14:tracePt t="35005" x="3367088" y="4929188"/>
          <p14:tracePt t="35022" x="3367088" y="4973638"/>
          <p14:tracePt t="35039" x="3367088" y="5018088"/>
          <p14:tracePt t="35055" x="3367088" y="5072063"/>
          <p14:tracePt t="35072" x="3367088" y="5108575"/>
          <p14:tracePt t="35089" x="3375025" y="5143500"/>
          <p14:tracePt t="35090" x="3375025" y="5153025"/>
          <p14:tracePt t="35106" x="3375025" y="5170488"/>
          <p14:tracePt t="35122" x="3375025" y="5187950"/>
          <p14:tracePt t="35139" x="3375025" y="5205413"/>
          <p14:tracePt t="35156" x="3375025" y="5224463"/>
          <p14:tracePt t="35172" x="3375025" y="5251450"/>
          <p14:tracePt t="35190" x="3375025" y="5295900"/>
          <p14:tracePt t="35206" x="3375025" y="5330825"/>
          <p14:tracePt t="35223" x="3375025" y="5375275"/>
          <p14:tracePt t="35241" x="3375025" y="5419725"/>
          <p14:tracePt t="35242" x="3375025" y="5456238"/>
          <p14:tracePt t="35256" x="3375025" y="5483225"/>
          <p14:tracePt t="35273" x="3375025" y="5562600"/>
          <p14:tracePt t="35290" x="3394075" y="5653088"/>
          <p14:tracePt t="35306" x="3419475" y="5732463"/>
          <p14:tracePt t="35323" x="3419475" y="5768975"/>
          <p14:tracePt t="35340" x="3419475" y="5786438"/>
          <p14:tracePt t="35356" x="3419475" y="5795963"/>
          <p14:tracePt t="35373" x="3419475" y="5803900"/>
          <p14:tracePt t="35401" x="3419475" y="5813425"/>
          <p14:tracePt t="35465" x="3419475" y="5822950"/>
          <p14:tracePt t="35481" x="3419475" y="5830888"/>
          <p14:tracePt t="35497" x="3419475" y="5840413"/>
          <p14:tracePt t="35505" x="3411538" y="5857875"/>
          <p14:tracePt t="35513" x="3411538" y="5867400"/>
          <p14:tracePt t="35524" x="3411538" y="5884863"/>
          <p14:tracePt t="35541" x="3402013" y="5894388"/>
          <p14:tracePt t="35557" x="3394075" y="5919788"/>
          <p14:tracePt t="35574" x="3384550" y="5965825"/>
          <p14:tracePt t="35591" x="3384550" y="5991225"/>
          <p14:tracePt t="35607" x="3367088" y="6037263"/>
          <p14:tracePt t="35624" x="3367088" y="6081713"/>
          <p14:tracePt t="35642" x="3357563" y="6143625"/>
          <p14:tracePt t="35658" x="3348038" y="6180138"/>
          <p14:tracePt t="35675" x="3348038" y="6224588"/>
          <p14:tracePt t="35691" x="3340100" y="6259513"/>
          <p14:tracePt t="35708" x="3340100" y="6286500"/>
          <p14:tracePt t="35724" x="3340100" y="6303963"/>
          <p14:tracePt t="35741" x="3330575" y="6303963"/>
          <p14:tracePt t="35758" x="3330575" y="6313488"/>
          <p14:tracePt t="35777" x="3330575" y="6323013"/>
          <p14:tracePt t="35792" x="3330575" y="6330950"/>
          <p14:tracePt t="35808" x="3330575" y="6340475"/>
          <p14:tracePt t="35824" x="3330575" y="6357938"/>
          <p14:tracePt t="35842" x="3330575" y="6375400"/>
          <p14:tracePt t="35873" x="3330575" y="6384925"/>
          <p14:tracePt t="36025" x="3330575" y="6375400"/>
          <p14:tracePt t="36034" x="3330575" y="6357938"/>
          <p14:tracePt t="36043" x="3348038" y="6313488"/>
          <p14:tracePt t="36059" x="3402013" y="6215063"/>
          <p14:tracePt t="36076" x="3490913" y="5830888"/>
          <p14:tracePt t="36093" x="3616325" y="5367338"/>
          <p14:tracePt t="36109" x="3714750" y="4929188"/>
          <p14:tracePt t="36126" x="3751263" y="4616450"/>
          <p14:tracePt t="36143" x="3751263" y="4438650"/>
          <p14:tracePt t="36159" x="3751263" y="4340225"/>
          <p14:tracePt t="36176" x="3751263" y="4295775"/>
          <p14:tracePt t="36193" x="3751263" y="4268788"/>
          <p14:tracePt t="36194" x="3751263" y="4259263"/>
          <p14:tracePt t="36234" x="3751263" y="4251325"/>
          <p14:tracePt t="36250" x="3751263" y="4241800"/>
          <p14:tracePt t="36274" x="3751263" y="4232275"/>
          <p14:tracePt t="36282" x="3741738" y="4232275"/>
          <p14:tracePt t="36298" x="3741738" y="4224338"/>
          <p14:tracePt t="36313" x="3741738" y="4214813"/>
          <p14:tracePt t="36329" x="3741738" y="4205288"/>
          <p14:tracePt t="36378" x="3732213" y="4205288"/>
          <p14:tracePt t="36394" x="3724275" y="4205288"/>
          <p14:tracePt t="36402" x="3705225" y="4205288"/>
          <p14:tracePt t="36411" x="3670300" y="4205288"/>
          <p14:tracePt t="36427" x="3633788" y="4232275"/>
          <p14:tracePt t="36444" x="3598863" y="4268788"/>
          <p14:tracePt t="36461" x="3544888" y="4286250"/>
          <p14:tracePt t="36477" x="3509963" y="4303713"/>
          <p14:tracePt t="36494" x="3473450" y="4330700"/>
          <p14:tracePt t="36511" x="3446463" y="4348163"/>
          <p14:tracePt t="36528" x="3419475" y="4384675"/>
          <p14:tracePt t="36544" x="3411538" y="4419600"/>
          <p14:tracePt t="36561" x="3402013" y="4429125"/>
          <p14:tracePt t="36562" x="3394075" y="4446588"/>
          <p14:tracePt t="36578" x="3384550" y="4456113"/>
          <p14:tracePt t="36595" x="3384550" y="4465638"/>
          <p14:tracePt t="36612" x="3384550" y="4483100"/>
          <p14:tracePt t="36628" x="3384550" y="4500563"/>
          <p14:tracePt t="36645" x="3384550" y="4527550"/>
          <p14:tracePt t="36662" x="3384550" y="4545013"/>
          <p14:tracePt t="36678" x="3384550" y="4572000"/>
          <p14:tracePt t="36695" x="3384550" y="4581525"/>
          <p14:tracePt t="36712" x="3384550" y="4589463"/>
          <p14:tracePt t="36728" x="3384550" y="4598988"/>
          <p14:tracePt t="36745" x="3384550" y="4608513"/>
          <p14:tracePt t="36786" x="3384550" y="4616450"/>
          <p14:tracePt t="36834" x="3384550" y="4625975"/>
          <p14:tracePt t="36850" x="3384550" y="4633913"/>
          <p14:tracePt t="36858" x="3394075" y="4643438"/>
          <p14:tracePt t="37290" x="3394075" y="4652963"/>
          <p14:tracePt t="37298" x="3394075" y="4660900"/>
          <p14:tracePt t="37315" x="3394075" y="4670425"/>
          <p14:tracePt t="37331" x="3394075" y="4687888"/>
          <p14:tracePt t="37355" x="3394075" y="4697413"/>
          <p14:tracePt t="37362" x="3394075" y="4705350"/>
          <p14:tracePt t="37370" x="3394075" y="4714875"/>
          <p14:tracePt t="37381" x="3394075" y="4724400"/>
          <p14:tracePt t="37397" x="3394075" y="4741863"/>
          <p14:tracePt t="37414" x="3394075" y="4751388"/>
          <p14:tracePt t="37432" x="3394075" y="4759325"/>
          <p14:tracePt t="37448" x="3394075" y="4786313"/>
          <p14:tracePt t="37464" x="3394075" y="4803775"/>
          <p14:tracePt t="37482" x="3394075" y="4867275"/>
          <p14:tracePt t="37499" x="3394075" y="4902200"/>
          <p14:tracePt t="37515" x="3402013" y="4946650"/>
          <p14:tracePt t="37533" x="3419475" y="4983163"/>
          <p14:tracePt t="37548" x="3419475" y="5010150"/>
          <p14:tracePt t="37564" x="3419475" y="5037138"/>
          <p14:tracePt t="37582" x="3419475" y="5081588"/>
          <p14:tracePt t="37598" x="3419475" y="5108575"/>
          <p14:tracePt t="37615" x="3438525" y="5133975"/>
          <p14:tracePt t="37632" x="3438525" y="5170488"/>
          <p14:tracePt t="37648" x="3438525" y="5205413"/>
          <p14:tracePt t="37665" x="3438525" y="5224463"/>
          <p14:tracePt t="37706" x="3438525" y="5241925"/>
          <p14:tracePt t="37722" x="3438525" y="5259388"/>
          <p14:tracePt t="37730" x="3438525" y="5276850"/>
          <p14:tracePt t="37738" x="3438525" y="5303838"/>
          <p14:tracePt t="37749" x="3438525" y="5322888"/>
          <p14:tracePt t="37766" x="3411538" y="5384800"/>
          <p14:tracePt t="37782" x="3394075" y="5456238"/>
          <p14:tracePt t="37799" x="3375025" y="5500688"/>
          <p14:tracePt t="37816" x="3367088" y="5537200"/>
          <p14:tracePt t="37833" x="3357563" y="5572125"/>
          <p14:tracePt t="37851" x="3357563" y="5608638"/>
          <p14:tracePt t="37866" x="3357563" y="5626100"/>
          <p14:tracePt t="37883" x="3348038" y="5653088"/>
          <p14:tracePt t="37899" x="3348038" y="5680075"/>
          <p14:tracePt t="37916" x="3340100" y="5697538"/>
          <p14:tracePt t="37933" x="3340100" y="5732463"/>
          <p14:tracePt t="37950" x="3330575" y="5759450"/>
          <p14:tracePt t="37966" x="3330575" y="5776913"/>
          <p14:tracePt t="37983" x="3330575" y="5795963"/>
          <p14:tracePt t="38000" x="3330575" y="5803900"/>
          <p14:tracePt t="38017" x="3330575" y="5813425"/>
          <p14:tracePt t="38033" x="3330575" y="5822950"/>
          <p14:tracePt t="38051" x="3330575" y="5840413"/>
          <p14:tracePt t="38067" x="3330575" y="5848350"/>
          <p14:tracePt t="39122" x="3330575" y="5840413"/>
          <p14:tracePt t="39146" x="3330575" y="5822950"/>
          <p14:tracePt t="39155" x="3322638" y="5813425"/>
          <p14:tracePt t="39172" x="3313113" y="5803900"/>
          <p14:tracePt t="39187" x="3295650" y="5786438"/>
          <p14:tracePt t="39195" x="3295650" y="5776913"/>
          <p14:tracePt t="39205" x="3295650" y="5768975"/>
          <p14:tracePt t="39221" x="3276600" y="5751513"/>
          <p14:tracePt t="39238" x="3276600" y="5732463"/>
          <p14:tracePt t="39254" x="3259138" y="5697538"/>
          <p14:tracePt t="39271" x="3259138" y="5653088"/>
          <p14:tracePt t="39288" x="3232150" y="5589588"/>
          <p14:tracePt t="39305" x="3232150" y="5545138"/>
          <p14:tracePt t="39322" x="3232150" y="5473700"/>
          <p14:tracePt t="39338" x="3232150" y="5465763"/>
          <p14:tracePt t="39355" x="3232150" y="5429250"/>
          <p14:tracePt t="39371" x="3241675" y="5402263"/>
          <p14:tracePt t="39388" x="3259138" y="5348288"/>
          <p14:tracePt t="39405" x="3276600" y="5303838"/>
          <p14:tracePt t="39423" x="3295650" y="5224463"/>
          <p14:tracePt t="39438" x="3322638" y="5133975"/>
          <p14:tracePt t="39455" x="3348038" y="4956175"/>
          <p14:tracePt t="39472" x="3375025" y="4813300"/>
          <p14:tracePt t="39488" x="3411538" y="4679950"/>
          <p14:tracePt t="39505" x="3429000" y="4572000"/>
          <p14:tracePt t="39523" x="3465513" y="4456113"/>
          <p14:tracePt t="39539" x="3490913" y="4394200"/>
          <p14:tracePt t="39556" x="3509963" y="4357688"/>
          <p14:tracePt t="39573" x="3527425" y="4313238"/>
          <p14:tracePt t="39589" x="3544888" y="4259263"/>
          <p14:tracePt t="39606" x="3544888" y="4232275"/>
          <p14:tracePt t="39623" x="3544888" y="4214813"/>
          <p14:tracePt t="39639" x="3554413" y="4197350"/>
          <p14:tracePt t="39656" x="3554413" y="4170363"/>
          <p14:tracePt t="39673" x="3554413" y="4125913"/>
          <p14:tracePt t="39689" x="3554413" y="4081463"/>
          <p14:tracePt t="39707" x="3554413" y="4000500"/>
          <p14:tracePt t="39723" x="3554413" y="3983038"/>
          <p14:tracePt t="39740" x="3536950" y="3946525"/>
          <p14:tracePt t="39756" x="3517900" y="3919538"/>
          <p14:tracePt t="39773" x="3500438" y="3911600"/>
          <p14:tracePt t="39795" x="3482975" y="3911600"/>
          <p14:tracePt t="39811" x="3473450" y="3911600"/>
          <p14:tracePt t="39827" x="3446463" y="3911600"/>
          <p14:tracePt t="39840" x="3429000" y="3911600"/>
          <p14:tracePt t="39857" x="3375025" y="3938588"/>
          <p14:tracePt t="39873" x="3303588" y="3983038"/>
          <p14:tracePt t="39890" x="3251200" y="4054475"/>
          <p14:tracePt t="39891" x="3224213" y="4081463"/>
          <p14:tracePt t="39907" x="3179763" y="4125913"/>
          <p14:tracePt t="39924" x="3160713" y="4152900"/>
          <p14:tracePt t="39941" x="3143250" y="4160838"/>
          <p14:tracePt t="39957" x="3133725" y="4179888"/>
          <p14:tracePt t="39973" x="3133725" y="4187825"/>
          <p14:tracePt t="39995" x="3125788" y="4197350"/>
          <p14:tracePt t="40155" x="3125788" y="4205288"/>
          <p14:tracePt t="40163" x="3116263" y="4214813"/>
          <p14:tracePt t="40419" x="3116263" y="4224338"/>
          <p14:tracePt t="40467" x="3116263" y="4232275"/>
          <p14:tracePt t="40563" x="3116263" y="4241800"/>
          <p14:tracePt t="40579" x="3116263" y="4259263"/>
          <p14:tracePt t="40587" x="3116263" y="4268788"/>
          <p14:tracePt t="40595" x="3116263" y="4276725"/>
          <p14:tracePt t="40610" x="3116263" y="4286250"/>
          <p14:tracePt t="40627" x="3116263" y="4303713"/>
          <p14:tracePt t="40627" x="3116263" y="4313238"/>
          <p14:tracePt t="40643" x="3116263" y="4330700"/>
          <p14:tracePt t="40660" x="3116263" y="4357688"/>
          <p14:tracePt t="40677" x="3108325" y="4375150"/>
          <p14:tracePt t="40693" x="3108325" y="4384675"/>
          <p14:tracePt t="40710" x="3098800" y="4394200"/>
          <p14:tracePt t="40727" x="3098800" y="4411663"/>
          <p14:tracePt t="40743" x="3098800" y="4429125"/>
          <p14:tracePt t="40760" x="3089275" y="4456113"/>
          <p14:tracePt t="40777" x="3071813" y="4518025"/>
          <p14:tracePt t="40794" x="3071813" y="4572000"/>
          <p14:tracePt t="40810" x="3071813" y="4608513"/>
          <p14:tracePt t="40812" x="3071813" y="4616450"/>
          <p14:tracePt t="40827" x="3071813" y="4633913"/>
          <p14:tracePt t="40845" x="3062288" y="4652963"/>
          <p14:tracePt t="40861" x="3062288" y="4660900"/>
          <p14:tracePt t="40877" x="3062288" y="4687888"/>
          <p14:tracePt t="40894" x="3054350" y="4724400"/>
          <p14:tracePt t="40911" x="3054350" y="4768850"/>
          <p14:tracePt t="40927" x="3036888" y="4813300"/>
          <p14:tracePt t="40944" x="3036888" y="4867275"/>
          <p14:tracePt t="40962" x="3017838" y="4911725"/>
          <p14:tracePt t="40978" x="3009900" y="4973638"/>
          <p14:tracePt t="40994" x="3009900" y="5037138"/>
          <p14:tracePt t="41011" x="3009900" y="5126038"/>
          <p14:tracePt t="41028" x="3009900" y="5170488"/>
          <p14:tracePt t="41044" x="3009900" y="5197475"/>
          <p14:tracePt t="41061" x="3009900" y="5205413"/>
          <p14:tracePt t="41078" x="3009900" y="5214938"/>
          <p14:tracePt t="41095" x="3009900" y="5224463"/>
          <p14:tracePt t="41112" x="3009900" y="5241925"/>
          <p14:tracePt t="41128" x="3009900" y="5276850"/>
          <p14:tracePt t="41145" x="3009900" y="5322888"/>
          <p14:tracePt t="41162" x="3027363" y="5384800"/>
          <p14:tracePt t="41179" x="3036888" y="5473700"/>
          <p14:tracePt t="41196" x="3044825" y="5510213"/>
          <p14:tracePt t="41212" x="3044825" y="5545138"/>
          <p14:tracePt t="41229" x="3044825" y="5572125"/>
          <p14:tracePt t="41245" x="3044825" y="5608638"/>
          <p14:tracePt t="41262" x="3044825" y="5643563"/>
          <p14:tracePt t="41279" x="3044825" y="5680075"/>
          <p14:tracePt t="41296" x="3044825" y="5724525"/>
          <p14:tracePt t="41312" x="3044825" y="5759450"/>
          <p14:tracePt t="41329" x="3044825" y="5813425"/>
          <p14:tracePt t="41346" x="3044825" y="5857875"/>
          <p14:tracePt t="41363" x="3044825" y="5902325"/>
          <p14:tracePt t="41363" x="3044825" y="5929313"/>
          <p14:tracePt t="41380" x="3044825" y="5965825"/>
          <p14:tracePt t="41396" x="3044825" y="5983288"/>
          <p14:tracePt t="41413" x="3044825" y="6000750"/>
          <p14:tracePt t="41429" x="3044825" y="6010275"/>
          <p14:tracePt t="41452" x="3044825" y="6027738"/>
          <p14:tracePt t="41463" x="3044825" y="6037263"/>
          <p14:tracePt t="41480" x="3044825" y="6045200"/>
          <p14:tracePt t="41497" x="3044825" y="6062663"/>
          <p14:tracePt t="41513" x="3044825" y="6072188"/>
          <p14:tracePt t="41529" x="3044825" y="6081713"/>
          <p14:tracePt t="42540" x="3027363" y="6054725"/>
          <p14:tracePt t="42548" x="3017838" y="6037263"/>
          <p14:tracePt t="42555" x="3009900" y="5991225"/>
          <p14:tracePt t="42567" x="2982913" y="5956300"/>
          <p14:tracePt t="42584" x="2955925" y="5857875"/>
          <p14:tracePt t="42601" x="2901950" y="5562600"/>
          <p14:tracePt t="42617" x="2874963" y="5456238"/>
          <p14:tracePt t="42634" x="2847975" y="5375275"/>
          <p14:tracePt t="42651" x="2847975" y="5303838"/>
          <p14:tracePt t="42651" x="2830513" y="5268913"/>
          <p14:tracePt t="42668" x="2830513" y="5224463"/>
          <p14:tracePt t="42684" x="2830513" y="5153025"/>
          <p14:tracePt t="42701" x="2830513" y="5072063"/>
          <p14:tracePt t="42718" x="2830513" y="4991100"/>
          <p14:tracePt t="42734" x="2830513" y="4946650"/>
          <p14:tracePt t="42751" x="2830513" y="4911725"/>
          <p14:tracePt t="42768" x="2840038" y="4875213"/>
          <p14:tracePt t="42785" x="2840038" y="4840288"/>
          <p14:tracePt t="42801" x="2847975" y="4786313"/>
          <p14:tracePt t="42818" x="2867025" y="4724400"/>
          <p14:tracePt t="42836" x="2867025" y="4625975"/>
          <p14:tracePt t="42852" x="2867025" y="4562475"/>
          <p14:tracePt t="42869" x="2867025" y="4510088"/>
          <p14:tracePt t="42885" x="2867025" y="4456113"/>
          <p14:tracePt t="42902" x="2867025" y="4429125"/>
          <p14:tracePt t="42918" x="2867025" y="4402138"/>
          <p14:tracePt t="42935" x="2884488" y="4384675"/>
          <p14:tracePt t="42953" x="2884488" y="4367213"/>
          <p14:tracePt t="42969" x="2884488" y="4340225"/>
          <p14:tracePt t="42986" x="2884488" y="4313238"/>
          <p14:tracePt t="43003" x="2884488" y="4276725"/>
          <p14:tracePt t="43019" x="2884488" y="4241800"/>
          <p14:tracePt t="43020" x="2884488" y="4214813"/>
          <p14:tracePt t="43036" x="2884488" y="4170363"/>
          <p14:tracePt t="43054" x="2884488" y="4152900"/>
          <p14:tracePt t="43069" x="2884488" y="4133850"/>
          <p14:tracePt t="43085" x="2884488" y="4116388"/>
          <p14:tracePt t="43102" x="2901950" y="4098925"/>
          <p14:tracePt t="43119" x="2901950" y="4089400"/>
          <p14:tracePt t="43136" x="2901950" y="4081463"/>
          <p14:tracePt t="43153" x="2901950" y="4071938"/>
          <p14:tracePt t="43169" x="2901950" y="4062413"/>
          <p14:tracePt t="43186" x="2901950" y="4054475"/>
          <p14:tracePt t="43203" x="2901950" y="4044950"/>
          <p14:tracePt t="43220" x="2901950" y="4027488"/>
          <p14:tracePt t="43284" x="2894013" y="4027488"/>
          <p14:tracePt t="43316" x="2884488" y="4037013"/>
          <p14:tracePt t="43324" x="2867025" y="4044950"/>
          <p14:tracePt t="43332" x="2867025" y="4062413"/>
          <p14:tracePt t="43340" x="2840038" y="4081463"/>
          <p14:tracePt t="43354" x="2830513" y="4098925"/>
          <p14:tracePt t="43370" x="2795588" y="4143375"/>
          <p14:tracePt t="43387" x="2759075" y="4187825"/>
          <p14:tracePt t="43404" x="2705100" y="4251325"/>
          <p14:tracePt t="43421" x="2670175" y="4295775"/>
          <p14:tracePt t="43437" x="2660650" y="4340225"/>
          <p14:tracePt t="43454" x="2652713" y="4375150"/>
          <p14:tracePt t="43471" x="2652713" y="4429125"/>
          <p14:tracePt t="43487" x="2652713" y="4518025"/>
          <p14:tracePt t="43504" x="2652713" y="4589463"/>
          <p14:tracePt t="43521" x="2652713" y="4732338"/>
          <p14:tracePt t="43537" x="2660650" y="4813300"/>
          <p14:tracePt t="43554" x="2679700" y="4919663"/>
          <p14:tracePt t="43571" x="2679700" y="4983163"/>
          <p14:tracePt t="43588" x="2679700" y="5037138"/>
          <p14:tracePt t="43605" x="2679700" y="5072063"/>
          <p14:tracePt t="43621" x="2679700" y="5108575"/>
          <p14:tracePt t="43638" x="2679700" y="5160963"/>
          <p14:tracePt t="43655" x="2670175" y="5251450"/>
          <p14:tracePt t="43671" x="2670175" y="5340350"/>
          <p14:tracePt t="43688" x="2643188" y="5429250"/>
          <p14:tracePt t="43705" x="2633663" y="5572125"/>
          <p14:tracePt t="43721" x="2616200" y="5626100"/>
          <p14:tracePt t="43738" x="2608263" y="5688013"/>
          <p14:tracePt t="43755" x="2589213" y="5759450"/>
          <p14:tracePt t="43756" x="2589213" y="5803900"/>
          <p14:tracePt t="43772" x="2589213" y="5822950"/>
          <p14:tracePt t="43789" x="2589213" y="5929313"/>
          <p14:tracePt t="43805" x="2589213" y="5973763"/>
          <p14:tracePt t="43822" x="2589213" y="6018213"/>
          <p14:tracePt t="43839" x="2589213" y="6054725"/>
          <p14:tracePt t="43855" x="2571750" y="6081713"/>
          <p14:tracePt t="43872" x="2562225" y="6089650"/>
          <p14:tracePt t="43889" x="2554288" y="6108700"/>
          <p14:tracePt t="43905" x="2554288" y="6143625"/>
          <p14:tracePt t="43922" x="2554288" y="6188075"/>
          <p14:tracePt t="43939" x="2544763" y="6242050"/>
          <p14:tracePt t="43940" x="2536825" y="6259513"/>
          <p14:tracePt t="43956" x="2536825" y="6276975"/>
          <p14:tracePt t="43972" x="2536825" y="6296025"/>
          <p14:tracePt t="44764" x="2536825" y="6286500"/>
          <p14:tracePt t="45060" x="2536825" y="6276975"/>
          <p14:tracePt t="45068" x="2536825" y="6251575"/>
          <p14:tracePt t="45077" x="2536825" y="6215063"/>
          <p14:tracePt t="45093" x="2536825" y="6143625"/>
          <p14:tracePt t="45110" x="2536825" y="6054725"/>
          <p14:tracePt t="45127" x="2536825" y="5965825"/>
          <p14:tracePt t="45144" x="2536825" y="5634038"/>
          <p14:tracePt t="45160" x="2536825" y="5429250"/>
          <p14:tracePt t="45177" x="2536825" y="5187950"/>
          <p14:tracePt t="45194" x="2536825" y="4956175"/>
          <p14:tracePt t="45210" x="2536825" y="4786313"/>
          <p14:tracePt t="45227" x="2536825" y="4660900"/>
          <p14:tracePt t="45245" x="2536825" y="4572000"/>
          <p14:tracePt t="45261" x="2536825" y="4562475"/>
          <p14:tracePt t="45277" x="2536825" y="4537075"/>
          <p14:tracePt t="45295" x="2536825" y="4500563"/>
          <p14:tracePt t="45311" x="2536825" y="4473575"/>
          <p14:tracePt t="45328" x="2536825" y="4465638"/>
          <p14:tracePt t="45344" x="2536825" y="4446588"/>
          <p14:tracePt t="45361" x="2536825" y="4438650"/>
          <p14:tracePt t="45378" x="2536825" y="4429125"/>
          <p14:tracePt t="45394" x="2536825" y="4402138"/>
          <p14:tracePt t="45411" x="2562225" y="4375150"/>
          <p14:tracePt t="45428" x="2598738" y="4330700"/>
          <p14:tracePt t="45429" x="2608263" y="4313238"/>
          <p14:tracePt t="45445" x="2616200" y="4286250"/>
          <p14:tracePt t="45461" x="2625725" y="4268788"/>
          <p14:tracePt t="45581" x="2633663" y="4268788"/>
          <p14:tracePt t="45612" x="2633663" y="4276725"/>
          <p14:tracePt t="45629" x="2633663" y="4286250"/>
          <p14:tracePt t="45638" x="2633663" y="4295775"/>
          <p14:tracePt t="45653" x="2633663" y="4313238"/>
          <p14:tracePt t="45662" x="2633663" y="4322763"/>
          <p14:tracePt t="45678" x="2633663" y="4348163"/>
          <p14:tracePt t="45695" x="2633663" y="4384675"/>
          <p14:tracePt t="45713" x="2633663" y="4402138"/>
          <p14:tracePt t="45729" x="2633663" y="4446588"/>
          <p14:tracePt t="45746" x="2616200" y="4483100"/>
          <p14:tracePt t="45763" x="2608263" y="4510088"/>
          <p14:tracePt t="45779" x="2598738" y="4527550"/>
          <p14:tracePt t="45844" x="2598738" y="4537075"/>
          <p14:tracePt t="45854" x="2598738" y="4545013"/>
          <p14:tracePt t="45864" x="2598738" y="4554538"/>
          <p14:tracePt t="45880" x="2598738" y="4589463"/>
          <p14:tracePt t="45896" x="2598738" y="4616450"/>
          <p14:tracePt t="45913" x="2598738" y="4670425"/>
          <p14:tracePt t="45930" x="2598738" y="4732338"/>
          <p14:tracePt t="45947" x="2598738" y="4795838"/>
          <p14:tracePt t="45964" x="2589213" y="4875213"/>
          <p14:tracePt t="45965" x="2571750" y="4929188"/>
          <p14:tracePt t="45980" x="2571750" y="4965700"/>
          <p14:tracePt t="45997" x="2571750" y="5214938"/>
          <p14:tracePt t="46014" x="2571750" y="5295900"/>
          <p14:tracePt t="46030" x="2571750" y="5357813"/>
          <p14:tracePt t="46047" x="2581275" y="5429250"/>
          <p14:tracePt t="46064" x="2589213" y="5491163"/>
          <p14:tracePt t="46080" x="2608263" y="5537200"/>
          <p14:tracePt t="46097" x="2608263" y="5581650"/>
          <p14:tracePt t="46114" x="2616200" y="5616575"/>
          <p14:tracePt t="46131" x="2616200" y="5634038"/>
          <p14:tracePt t="46147" x="2616200" y="5653088"/>
          <p14:tracePt t="46165" x="2616200" y="5670550"/>
          <p14:tracePt t="46165" x="2616200" y="5697538"/>
          <p14:tracePt t="46182" x="2608263" y="5741988"/>
          <p14:tracePt t="46197" x="2589213" y="5822950"/>
          <p14:tracePt t="46214" x="2581275" y="5894388"/>
          <p14:tracePt t="46231" x="2571750" y="5965825"/>
          <p14:tracePt t="46248" x="2571750" y="6010275"/>
          <p14:tracePt t="46265" x="2571750" y="6045200"/>
          <p14:tracePt t="46281" x="2571750" y="6054725"/>
          <p14:tracePt t="46885" x="2562225" y="6045200"/>
          <p14:tracePt t="46893" x="2544763" y="6000750"/>
          <p14:tracePt t="46901" x="2527300" y="5946775"/>
          <p14:tracePt t="46917" x="2500313" y="5857875"/>
          <p14:tracePt t="46934" x="2455863" y="5465763"/>
          <p14:tracePt t="46950" x="2401888" y="5295900"/>
          <p14:tracePt t="46967" x="2374900" y="5143500"/>
          <p14:tracePt t="46984" x="2366963" y="5045075"/>
          <p14:tracePt t="47001" x="2366963" y="4956175"/>
          <p14:tracePt t="47017" x="2366963" y="4884738"/>
          <p14:tracePt t="47035" x="2366963" y="4848225"/>
          <p14:tracePt t="47051" x="2366963" y="4840288"/>
          <p14:tracePt t="47067" x="2366963" y="4813300"/>
          <p14:tracePt t="47085" x="2366963" y="4795838"/>
          <p14:tracePt t="47085" x="2366963" y="4786313"/>
          <p14:tracePt t="47101" x="2366963" y="4751388"/>
          <p14:tracePt t="47118" x="2366963" y="4705350"/>
          <p14:tracePt t="47135" x="2366963" y="4652963"/>
          <p14:tracePt t="47151" x="2366963" y="4572000"/>
          <p14:tracePt t="47168" x="2366963" y="4491038"/>
          <p14:tracePt t="47185" x="2339975" y="4313238"/>
          <p14:tracePt t="47202" x="2303463" y="4152900"/>
          <p14:tracePt t="47218" x="2276475" y="4037013"/>
          <p14:tracePt t="47235" x="2259013" y="3965575"/>
          <p14:tracePt t="47252" x="2241550" y="3946525"/>
          <p14:tracePt t="47309" x="2241550" y="3956050"/>
          <p14:tracePt t="47325" x="2241550" y="3973513"/>
          <p14:tracePt t="47333" x="2241550" y="3990975"/>
          <p14:tracePt t="47341" x="2241550" y="4017963"/>
          <p14:tracePt t="47352" x="2241550" y="4037013"/>
          <p14:tracePt t="47368" x="2241550" y="4098925"/>
          <p14:tracePt t="47385" x="2241550" y="4170363"/>
          <p14:tracePt t="47402" x="2241550" y="4259263"/>
          <p14:tracePt t="47419" x="2259013" y="4446588"/>
          <p14:tracePt t="47436" x="2295525" y="4589463"/>
          <p14:tracePt t="47452" x="2322513" y="4724400"/>
          <p14:tracePt t="47453" x="2347913" y="4803775"/>
          <p14:tracePt t="47469" x="2374900" y="4919663"/>
          <p14:tracePt t="47486" x="2411413" y="5018088"/>
          <p14:tracePt t="47502" x="2455863" y="5160963"/>
          <p14:tracePt t="47519" x="2500313" y="5322888"/>
          <p14:tracePt t="47536" x="2544763" y="5483225"/>
          <p14:tracePt t="47553" x="2571750" y="5581650"/>
          <p14:tracePt t="47569" x="2581275" y="5643563"/>
          <p14:tracePt t="47586" x="2581275" y="5680075"/>
          <p14:tracePt t="47603" x="2589213" y="5697538"/>
          <p14:tracePt t="47717" x="2581275" y="5670550"/>
          <p14:tracePt t="47725" x="2581275" y="5653088"/>
          <p14:tracePt t="47737" x="2581275" y="5616575"/>
          <p14:tracePt t="47754" x="2571750" y="5527675"/>
          <p14:tracePt t="47770" x="2571750" y="5438775"/>
          <p14:tracePt t="47787" x="2544763" y="5143500"/>
          <p14:tracePt t="47804" x="2544763" y="4973638"/>
          <p14:tracePt t="47820" x="2544763" y="4776788"/>
          <p14:tracePt t="47838" x="2517775" y="4545013"/>
          <p14:tracePt t="47855" x="2509838" y="4473575"/>
          <p14:tracePt t="47870" x="2509838" y="4465638"/>
          <p14:tracePt t="47901" x="2500313" y="4465638"/>
          <p14:tracePt t="47933" x="2500313" y="4518025"/>
          <p14:tracePt t="47941" x="2536825" y="4660900"/>
          <p14:tracePt t="47949" x="2581275" y="4830763"/>
          <p14:tracePt t="47957" x="2633663" y="5010150"/>
          <p14:tracePt t="47971" x="2660650" y="5116513"/>
          <p14:tracePt t="47988" x="2697163" y="5330825"/>
          <p14:tracePt t="48005" x="2697163" y="5491163"/>
          <p14:tracePt t="48006" x="2705100" y="5537200"/>
          <p14:tracePt t="48022" x="2705100" y="5589588"/>
          <p14:tracePt t="48038" x="2705100" y="5599113"/>
          <p14:tracePt t="48125" x="2705100" y="5581650"/>
          <p14:tracePt t="48133" x="2687638" y="5518150"/>
          <p14:tracePt t="48141" x="2652713" y="5429250"/>
          <p14:tracePt t="48155" x="2633663" y="5340350"/>
          <p14:tracePt t="48172" x="2562225" y="5099050"/>
          <p14:tracePt t="48188" x="2517775" y="4938713"/>
          <p14:tracePt t="48189" x="2517775" y="4875213"/>
          <p14:tracePt t="48206" x="2500313" y="4840288"/>
          <p14:tracePt t="48222" x="2490788" y="4822825"/>
          <p14:tracePt t="48245" x="2490788" y="4813300"/>
          <p14:tracePt t="48453" x="2482850" y="4813300"/>
          <p14:tracePt t="48469" x="2482850" y="4822825"/>
          <p14:tracePt t="48613" x="2490788" y="4822825"/>
          <p14:tracePt t="48621" x="2517775" y="4822825"/>
          <p14:tracePt t="48630" x="2536825" y="4813300"/>
          <p14:tracePt t="48640" x="2562225" y="4803775"/>
          <p14:tracePt t="48657" x="2608263" y="4786313"/>
          <p14:tracePt t="48675" x="2652713" y="4786313"/>
          <p14:tracePt t="48690" x="2687638" y="4759325"/>
          <p14:tracePt t="48707" x="2759075" y="4751388"/>
          <p14:tracePt t="48724" x="2813050" y="4714875"/>
          <p14:tracePt t="48741" x="2874963" y="4697413"/>
          <p14:tracePt t="48742" x="2894013" y="4697413"/>
          <p14:tracePt t="48758" x="2955925" y="4679950"/>
          <p14:tracePt t="48774" x="3017838" y="4679950"/>
          <p14:tracePt t="48790" x="3081338" y="4670425"/>
          <p14:tracePt t="48807" x="3116263" y="4670425"/>
          <p14:tracePt t="48824" x="3133725" y="4670425"/>
          <p14:tracePt t="48842" x="3160713" y="4670425"/>
          <p14:tracePt t="48858" x="3187700" y="4670425"/>
          <p14:tracePt t="48875" x="3214688" y="4670425"/>
          <p14:tracePt t="48891" x="3251200" y="4670425"/>
          <p14:tracePt t="48908" x="3375025" y="4670425"/>
          <p14:tracePt t="48925" x="3473450" y="4697413"/>
          <p14:tracePt t="48942" x="3571875" y="4724400"/>
          <p14:tracePt t="48958" x="3589338" y="4732338"/>
          <p14:tracePt t="49006" x="3598863" y="4732338"/>
          <p14:tracePt t="49190" x="3589338" y="4732338"/>
          <p14:tracePt t="49198" x="3554413" y="4732338"/>
          <p14:tracePt t="49209" x="3500438" y="4705350"/>
          <p14:tracePt t="49226" x="3394075" y="4660900"/>
          <p14:tracePt t="49242" x="3259138" y="4616450"/>
          <p14:tracePt t="49259" x="3160713" y="4589463"/>
          <p14:tracePt t="49276" x="3054350" y="4562475"/>
          <p14:tracePt t="49293" x="2965450" y="4527550"/>
          <p14:tracePt t="49309" x="2884488" y="4518025"/>
          <p14:tracePt t="49310" x="2847975" y="4518025"/>
          <p14:tracePt t="49326" x="2822575" y="4518025"/>
          <p14:tracePt t="49344" x="2786063" y="4518025"/>
          <p14:tracePt t="49462" x="2776538" y="4518025"/>
          <p14:tracePt t="49470" x="2768600" y="4510088"/>
          <p14:tracePt t="49574" x="2795588" y="4500563"/>
          <p14:tracePt t="49590" x="2822575" y="4491038"/>
          <p14:tracePt t="49598" x="2840038" y="4483100"/>
          <p14:tracePt t="49610" x="2847975" y="4483100"/>
          <p14:tracePt t="49627" x="2894013" y="4473575"/>
          <p14:tracePt t="49645" x="2946400" y="4456113"/>
          <p14:tracePt t="49661" x="3009900" y="4438650"/>
          <p14:tracePt t="49678" x="3133725" y="4438650"/>
          <p14:tracePt t="49694" x="3232150" y="4438650"/>
          <p14:tracePt t="49711" x="3276600" y="4456113"/>
          <p14:tracePt t="49728" x="3303588" y="4473575"/>
          <p14:tracePt t="49745" x="3330575" y="4491038"/>
          <p14:tracePt t="49761" x="3348038" y="4500563"/>
          <p14:tracePt t="49778" x="3357563" y="4500563"/>
          <p14:tracePt t="49796" x="3367088" y="4527550"/>
          <p14:tracePt t="49814" x="3367088" y="4537075"/>
          <p14:tracePt t="49830" x="3375025" y="4537075"/>
          <p14:tracePt t="49845" x="3375025" y="4554538"/>
          <p14:tracePt t="49862" x="3375025" y="4589463"/>
          <p14:tracePt t="49878" x="3384550" y="4625975"/>
          <p14:tracePt t="49896" x="3394075" y="4652963"/>
          <p14:tracePt t="49911" x="3411538" y="4679950"/>
          <p14:tracePt t="49928" x="3429000" y="4705350"/>
          <p14:tracePt t="49946" x="3446463" y="4732338"/>
          <p14:tracePt t="49966" x="3455988" y="4741863"/>
          <p14:tracePt t="49979" x="3465513" y="4741863"/>
          <p14:tracePt t="49996" x="3536950" y="4768850"/>
          <p14:tracePt t="50012" x="3929063" y="4813300"/>
          <p14:tracePt t="50029" x="4214813" y="4848225"/>
          <p14:tracePt t="50046" x="4295775" y="4848225"/>
          <p14:tracePt t="50086" x="4286250" y="4840288"/>
          <p14:tracePt t="50095" x="4232275" y="4822825"/>
          <p14:tracePt t="50102" x="4143375" y="4786313"/>
          <p14:tracePt t="50112" x="4071938" y="4768850"/>
          <p14:tracePt t="50129" x="3884613" y="4741863"/>
          <p14:tracePt t="50146" x="3724275" y="4732338"/>
          <p14:tracePt t="50163" x="3652838" y="4732338"/>
          <p14:tracePt t="50179" x="3633788" y="4732338"/>
          <p14:tracePt t="50246" x="3616325" y="4732338"/>
          <p14:tracePt t="50254" x="3598863" y="4732338"/>
          <p14:tracePt t="50263" x="3544888" y="4732338"/>
          <p14:tracePt t="50280" x="3465513" y="4732338"/>
          <p14:tracePt t="50297" x="3375025" y="4732338"/>
          <p14:tracePt t="50314" x="3286125" y="4741863"/>
          <p14:tracePt t="50330" x="2946400" y="4803775"/>
          <p14:tracePt t="50346" x="2724150" y="4867275"/>
          <p14:tracePt t="50363" x="2473325" y="4902200"/>
          <p14:tracePt t="50380" x="2303463" y="4956175"/>
          <p14:tracePt t="50397" x="2268538" y="4973638"/>
          <p14:tracePt t="50510" x="2268538" y="4983163"/>
          <p14:tracePt t="50518" x="2303463" y="4983163"/>
          <p14:tracePt t="50526" x="2357438" y="4983163"/>
          <p14:tracePt t="50534" x="2393950" y="4983163"/>
          <p14:tracePt t="50547" x="2446338" y="4983163"/>
          <p14:tracePt t="50564" x="2589213" y="4983163"/>
          <p14:tracePt t="50581" x="2751138" y="4983163"/>
          <p14:tracePt t="50598" x="2928938" y="4983163"/>
          <p14:tracePt t="50598" x="3036888" y="4983163"/>
          <p14:tracePt t="50614" x="3152775" y="4983163"/>
          <p14:tracePt t="50631" x="3490913" y="4983163"/>
          <p14:tracePt t="50648" x="3562350" y="4983163"/>
          <p14:tracePt t="50665" x="3571875" y="4973638"/>
          <p14:tracePt t="50686" x="3581400" y="4973638"/>
          <p14:tracePt t="50758" x="3581400" y="4965700"/>
          <p14:tracePt t="50782" x="3581400" y="4956175"/>
          <p14:tracePt t="50870" x="3571875" y="4956175"/>
          <p14:tracePt t="50895" x="3554413" y="4946650"/>
          <p14:tracePt t="50918" x="3544888" y="4946650"/>
          <p14:tracePt t="50926" x="3544888" y="4938713"/>
          <p14:tracePt t="50942" x="3527425" y="4938713"/>
          <p14:tracePt t="50951" x="3527425" y="4929188"/>
          <p14:tracePt t="50967" x="3517900" y="4919663"/>
          <p14:tracePt t="50983" x="3509963" y="4911725"/>
          <p14:tracePt t="50999" x="3500438" y="4902200"/>
          <p14:tracePt t="51017" x="3490913" y="4884738"/>
          <p14:tracePt t="51033" x="3482975" y="4867275"/>
          <p14:tracePt t="51049" x="3473450" y="4848225"/>
          <p14:tracePt t="51066" x="3473450" y="4830763"/>
          <p14:tracePt t="51083" x="3446463" y="4813300"/>
          <p14:tracePt t="51099" x="3446463" y="4803775"/>
          <p14:tracePt t="51117" x="3438525" y="4795838"/>
          <p14:tracePt t="51206" x="3438525" y="4786313"/>
          <p14:tracePt t="51222" x="3438525" y="4768850"/>
          <p14:tracePt t="51230" x="3438525" y="4751388"/>
          <p14:tracePt t="51238" x="3438525" y="4741863"/>
          <p14:tracePt t="51250" x="3438525" y="4732338"/>
          <p14:tracePt t="51267" x="3438525" y="4697413"/>
          <p14:tracePt t="51283" x="3438525" y="4670425"/>
          <p14:tracePt t="51300" x="3438525" y="4633913"/>
          <p14:tracePt t="51317" x="3438525" y="4598988"/>
          <p14:tracePt t="51335" x="3438525" y="4545013"/>
          <p14:tracePt t="51351" x="3438525" y="4518025"/>
          <p14:tracePt t="51368" x="3438525" y="4510088"/>
          <p14:tracePt t="51383" x="3429000" y="4500563"/>
          <p14:tracePt t="51400" x="3419475" y="4500563"/>
          <p14:tracePt t="51417" x="3402013" y="4500563"/>
          <p14:tracePt t="51436" x="3357563" y="4616450"/>
          <p14:tracePt t="51451" x="3322638" y="4795838"/>
          <p14:tracePt t="51467" x="3241675" y="4946650"/>
          <p14:tracePt t="51484" x="3143250" y="5062538"/>
          <p14:tracePt t="51501" x="3089275" y="5116513"/>
          <p14:tracePt t="51518" x="3071813" y="5133975"/>
          <p14:tracePt t="51519" x="3062288" y="5153025"/>
          <p14:tracePt t="51534" x="3054350" y="5153025"/>
          <p14:tracePt t="51551" x="3027363" y="5180013"/>
          <p14:tracePt t="51568" x="3027363" y="5197475"/>
          <p14:tracePt t="51585" x="3009900" y="5232400"/>
          <p14:tracePt t="51601" x="3009900" y="5251450"/>
          <p14:tracePt t="51618" x="3009900" y="5268913"/>
          <p14:tracePt t="51635" x="3009900" y="5286375"/>
          <p14:tracePt t="51782" x="3009900" y="5259388"/>
          <p14:tracePt t="51790" x="3009900" y="5205413"/>
          <p14:tracePt t="51802" x="3009900" y="5126038"/>
          <p14:tracePt t="51819" x="3009900" y="5010150"/>
          <p14:tracePt t="51836" x="3009900" y="4919663"/>
          <p14:tracePt t="51852" x="3027363" y="4902200"/>
          <p14:tracePt t="51869" x="3062288" y="4875213"/>
          <p14:tracePt t="51887" x="3303588" y="4857750"/>
          <p14:tracePt t="51903" x="3562350" y="4857750"/>
          <p14:tracePt t="51919" x="3795713" y="4857750"/>
          <p14:tracePt t="51937" x="3902075" y="4857750"/>
          <p14:tracePt t="51953" x="3929063" y="4857750"/>
          <p14:tracePt t="52071" x="3938588" y="4848225"/>
          <p14:tracePt t="52095" x="3929063" y="4830763"/>
          <p14:tracePt t="52103" x="3911600" y="4830763"/>
          <p14:tracePt t="52111" x="3884613" y="4822825"/>
          <p14:tracePt t="52120" x="3840163" y="4803775"/>
          <p14:tracePt t="52137" x="3751263" y="4776788"/>
          <p14:tracePt t="52153" x="3652838" y="4768850"/>
          <p14:tracePt t="52170" x="3348038" y="4741863"/>
          <p14:tracePt t="52187" x="3286125" y="4741863"/>
          <p14:tracePt t="52204" x="3259138" y="4741863"/>
          <p14:tracePt t="52220" x="3241675" y="4741863"/>
          <p14:tracePt t="52237" x="3214688" y="4741863"/>
          <p14:tracePt t="52254" x="3205163" y="4741863"/>
          <p14:tracePt t="52271" x="3197225" y="4759325"/>
          <p14:tracePt t="52343" x="3205163" y="4759325"/>
          <p14:tracePt t="52351" x="3214688" y="4759325"/>
          <p14:tracePt t="52359" x="3232150" y="4759325"/>
          <p14:tracePt t="52371" x="3286125" y="4759325"/>
          <p14:tracePt t="52388" x="3367088" y="4759325"/>
          <p14:tracePt t="52404" x="3589338" y="4759325"/>
          <p14:tracePt t="52421" x="3679825" y="4759325"/>
          <p14:tracePt t="52438" x="3795713" y="4759325"/>
          <p14:tracePt t="52439" x="3840163" y="4759325"/>
          <p14:tracePt t="52455" x="3884613" y="4759325"/>
          <p14:tracePt t="52472" x="3973513" y="4759325"/>
          <p14:tracePt t="52488" x="4027488" y="4759325"/>
          <p14:tracePt t="52505" x="4044950" y="4759325"/>
          <p14:tracePt t="52591" x="4010025" y="4759325"/>
          <p14:tracePt t="52599" x="3929063" y="4751388"/>
          <p14:tracePt t="52607" x="3840163" y="4732338"/>
          <p14:tracePt t="52622" x="3714750" y="4724400"/>
          <p14:tracePt t="52639" x="3251200" y="4705350"/>
          <p14:tracePt t="52656" x="3036888" y="4705350"/>
          <p14:tracePt t="52672" x="2857500" y="4732338"/>
          <p14:tracePt t="52689" x="2803525" y="4768850"/>
          <p14:tracePt t="52706" x="2786063" y="4776788"/>
          <p14:tracePt t="52735" x="2786063" y="4786313"/>
          <p14:tracePt t="52743" x="2795588" y="4803775"/>
          <p14:tracePt t="52756" x="2822575" y="4803775"/>
          <p14:tracePt t="52773" x="2884488" y="4803775"/>
          <p14:tracePt t="52789" x="2973388" y="4803775"/>
          <p14:tracePt t="52806" x="3054350" y="4803775"/>
          <p14:tracePt t="52807" x="3098800" y="4803775"/>
          <p14:tracePt t="52823" x="3367088" y="4803775"/>
          <p14:tracePt t="52840" x="3482975" y="4786313"/>
          <p14:tracePt t="52857" x="3536950" y="4776788"/>
          <p14:tracePt t="52873" x="3554413" y="4776788"/>
          <p14:tracePt t="52927" x="3562350" y="4776788"/>
          <p14:tracePt t="52935" x="3571875" y="4776788"/>
          <p14:tracePt t="52943" x="3571875" y="4786313"/>
          <p14:tracePt t="52957" x="3581400" y="4795838"/>
          <p14:tracePt t="52973" x="3581400" y="4830763"/>
          <p14:tracePt t="52990" x="3581400" y="4857750"/>
          <p14:tracePt t="53007" x="3581400" y="4867275"/>
          <p14:tracePt t="53056" x="3589338" y="4867275"/>
          <p14:tracePt t="53063" x="3608388" y="4884738"/>
          <p14:tracePt t="53079" x="3625850" y="4884738"/>
          <p14:tracePt t="53090" x="3643313" y="4884738"/>
          <p14:tracePt t="53107" x="3660775" y="4902200"/>
          <p14:tracePt t="53124" x="3679825" y="4902200"/>
          <p14:tracePt t="53141" x="3697288" y="4911725"/>
          <p14:tracePt t="53157" x="3732213" y="4929188"/>
          <p14:tracePt t="53174" x="3786188" y="4965700"/>
          <p14:tracePt t="53175" x="3803650" y="4973638"/>
          <p14:tracePt t="53191" x="3875088" y="4983163"/>
          <p14:tracePt t="53208" x="3929063" y="4983163"/>
          <p14:tracePt t="53224" x="3973513" y="4983163"/>
          <p14:tracePt t="53241" x="4179888" y="4983163"/>
          <p14:tracePt t="53258" x="4268788" y="4983163"/>
          <p14:tracePt t="53274" x="4340225" y="4973638"/>
          <p14:tracePt t="53291" x="4375150" y="4965700"/>
          <p14:tracePt t="53308" x="4402138" y="4956175"/>
          <p14:tracePt t="53324" x="4411663" y="4956175"/>
          <p14:tracePt t="53342" x="4429125" y="4956175"/>
          <p14:tracePt t="53358" x="4446588" y="4956175"/>
          <p14:tracePt t="53375" x="4483100" y="4956175"/>
          <p14:tracePt t="53392" x="4510088" y="4956175"/>
          <p14:tracePt t="53408" x="4572000" y="4983163"/>
          <p14:tracePt t="53426" x="4660900" y="5054600"/>
          <p14:tracePt t="53442" x="4751388" y="5126038"/>
          <p14:tracePt t="53458" x="4840288" y="5214938"/>
          <p14:tracePt t="53475" x="4991100" y="5384800"/>
          <p14:tracePt t="53492" x="5072063" y="5500688"/>
          <p14:tracePt t="53509" x="5126038" y="5616575"/>
          <p14:tracePt t="53526" x="5153025" y="5741988"/>
          <p14:tracePt t="53542" x="5160963" y="5875338"/>
          <p14:tracePt t="53543" x="5160963" y="5946775"/>
          <p14:tracePt t="53559" x="5099050" y="6081713"/>
          <p14:tracePt t="53576" x="5045075" y="6205538"/>
          <p14:tracePt t="53592" x="5010150" y="6303963"/>
          <p14:tracePt t="53609" x="4965700" y="6367463"/>
          <p14:tracePt t="53626" x="4946650" y="6402388"/>
          <p14:tracePt t="53642" x="4929188" y="6419850"/>
          <p14:tracePt t="53659" x="4919663" y="6429375"/>
          <p14:tracePt t="53677" x="4911725" y="6438900"/>
          <p14:tracePt t="53831" x="4911725" y="6446838"/>
          <p14:tracePt t="53839" x="4902200" y="6446838"/>
          <p14:tracePt t="53847" x="4894263" y="6446838"/>
          <p14:tracePt t="53860" x="4884738" y="6446838"/>
          <p14:tracePt t="53876" x="4867275" y="6446838"/>
          <p14:tracePt t="53919" x="4857750" y="6446838"/>
          <p14:tracePt t="54256" x="4840288" y="6446838"/>
          <p14:tracePt t="54879" x="4830763" y="6446838"/>
          <p14:tracePt t="55128" x="4830763" y="6438900"/>
          <p14:tracePt t="55143" x="4830763" y="6419850"/>
          <p14:tracePt t="55159" x="4830763" y="6411913"/>
          <p14:tracePt t="55336" x="4830763" y="6402388"/>
          <p14:tracePt t="55344" x="4830763" y="6394450"/>
          <p14:tracePt t="55352" x="4795838" y="6348413"/>
          <p14:tracePt t="55366" x="4768850" y="6330950"/>
          <p14:tracePt t="55382" x="4697413" y="6251575"/>
          <p14:tracePt t="55400" x="4670425" y="6224588"/>
          <p14:tracePt t="55417" x="4670425" y="6205538"/>
          <p14:tracePt t="55433" x="4652963" y="6188075"/>
          <p14:tracePt t="55449" x="4633913" y="6153150"/>
          <p14:tracePt t="55468" x="4608513" y="6099175"/>
          <p14:tracePt t="55483" x="4554538" y="6018213"/>
          <p14:tracePt t="55500" x="4500563" y="5919788"/>
          <p14:tracePt t="55516" x="4465638" y="5867400"/>
          <p14:tracePt t="55533" x="4446588" y="5857875"/>
          <p14:tracePt t="55584" x="4438650" y="5848350"/>
          <p14:tracePt t="55608" x="4438650" y="5840413"/>
          <p14:tracePt t="55617" x="4429125" y="5840413"/>
          <p14:tracePt t="55624" x="4419600" y="5840413"/>
          <p14:tracePt t="55633" x="4402138" y="5830888"/>
          <p14:tracePt t="55650" x="4357688" y="5795963"/>
          <p14:tracePt t="55667" x="4224338" y="5751513"/>
          <p14:tracePt t="55684" x="4125913" y="5724525"/>
          <p14:tracePt t="55700" x="4089400" y="5705475"/>
          <p14:tracePt t="55717" x="4081463" y="5705475"/>
          <p14:tracePt t="55968" x="4089400" y="5705475"/>
          <p14:tracePt t="56528" x="4081463" y="5705475"/>
          <p14:tracePt t="56552" x="4071938" y="5705475"/>
          <p14:tracePt t="56576" x="4054475" y="5705475"/>
          <p14:tracePt t="56592" x="4037013" y="5705475"/>
          <p14:tracePt t="56600" x="4027488" y="5705475"/>
          <p14:tracePt t="56608" x="4000500" y="5705475"/>
          <p14:tracePt t="56624" x="3990975" y="5705475"/>
          <p14:tracePt t="56648" x="3983038" y="5705475"/>
          <p14:tracePt t="56664" x="3973513" y="5705475"/>
          <p14:tracePt t="56680" x="3956050" y="5705475"/>
          <p14:tracePt t="56689" x="3946525" y="5705475"/>
          <p14:tracePt t="56704" x="3911600" y="5688013"/>
          <p14:tracePt t="56721" x="3830638" y="5680075"/>
          <p14:tracePt t="56738" x="3759200" y="5680075"/>
          <p14:tracePt t="56754" x="3705225" y="5680075"/>
          <p14:tracePt t="56771" x="3679825" y="5680075"/>
          <p14:tracePt t="56788" x="3670300" y="5680075"/>
          <p14:tracePt t="56808" x="3660775" y="5680075"/>
          <p14:tracePt t="56840" x="3652838" y="5680075"/>
          <p14:tracePt t="56848" x="3643313" y="5680075"/>
          <p14:tracePt t="56872" x="3625850" y="5680075"/>
          <p14:tracePt t="56880" x="3616325" y="5680075"/>
          <p14:tracePt t="56889" x="3608388" y="5680075"/>
          <p14:tracePt t="56905" x="3571875" y="5680075"/>
          <p14:tracePt t="56922" x="3490913" y="5680075"/>
          <p14:tracePt t="56938" x="3411538" y="5680075"/>
          <p14:tracePt t="56955" x="3322638" y="5680075"/>
          <p14:tracePt t="56972" x="3232150" y="5680075"/>
          <p14:tracePt t="56989" x="3143250" y="5680075"/>
          <p14:tracePt t="57005" x="3081338" y="5680075"/>
          <p14:tracePt t="57022" x="3017838" y="5680075"/>
          <p14:tracePt t="57039" x="2990850" y="5680075"/>
          <p14:tracePt t="57056" x="2965450" y="5680075"/>
          <p14:tracePt t="57472" x="2973388" y="5680075"/>
          <p14:tracePt t="57480" x="3036888" y="5680075"/>
          <p14:tracePt t="57490" x="3098800" y="5680075"/>
          <p14:tracePt t="57507" x="3232150" y="5680075"/>
          <p14:tracePt t="57524" x="3357563" y="5680075"/>
          <p14:tracePt t="57541" x="3465513" y="5680075"/>
          <p14:tracePt t="57558" x="3625850" y="5705475"/>
          <p14:tracePt t="57574" x="3848100" y="5741988"/>
          <p14:tracePt t="57591" x="4071938" y="5768975"/>
          <p14:tracePt t="57607" x="4259263" y="5803900"/>
          <p14:tracePt t="57624" x="4367213" y="5822950"/>
          <p14:tracePt t="57641" x="4375150" y="5822950"/>
          <p14:tracePt t="57696" x="4357688" y="5803900"/>
          <p14:tracePt t="57704" x="4303713" y="5786438"/>
          <p14:tracePt t="57712" x="4232275" y="5741988"/>
          <p14:tracePt t="57724" x="4143375" y="5715000"/>
          <p14:tracePt t="57741" x="4010025" y="5670550"/>
          <p14:tracePt t="57758" x="3938588" y="5661025"/>
          <p14:tracePt t="57775" x="3919538" y="5661025"/>
          <p14:tracePt t="57864" x="3902075" y="5661025"/>
          <p14:tracePt t="57872" x="3848100" y="5670550"/>
          <p14:tracePt t="57880" x="3830638" y="5670550"/>
          <p14:tracePt t="57892" x="3813175" y="5680075"/>
          <p14:tracePt t="57909" x="3724275" y="5732463"/>
          <p14:tracePt t="57925" x="3625850" y="5786438"/>
          <p14:tracePt t="57942" x="3313113" y="5813425"/>
          <p14:tracePt t="57959" x="3152775" y="5813425"/>
          <p14:tracePt t="57976" x="3009900" y="5813425"/>
          <p14:tracePt t="57977" x="2946400" y="5813425"/>
          <p14:tracePt t="57993" x="2830513" y="5795963"/>
          <p14:tracePt t="58009" x="2751138" y="5795963"/>
          <p14:tracePt t="58026" x="2705100" y="5776913"/>
          <p14:tracePt t="58043" x="2679700" y="5776913"/>
          <p14:tracePt t="58059" x="2660650" y="5776913"/>
          <p14:tracePt t="58076" x="2652713" y="5776913"/>
          <p14:tracePt t="58093" x="2643188" y="5776913"/>
          <p14:tracePt t="58110" x="2608263" y="5776913"/>
          <p14:tracePt t="58127" x="2517775" y="5776913"/>
          <p14:tracePt t="58142" x="2393950" y="5803900"/>
          <p14:tracePt t="58160" x="2214563" y="5830888"/>
          <p14:tracePt t="58177" x="2000250" y="5857875"/>
          <p14:tracePt t="58193" x="1938338" y="5857875"/>
          <p14:tracePt t="58210" x="1919288" y="5857875"/>
          <p14:tracePt t="58227" x="1911350" y="5857875"/>
          <p14:tracePt t="58257" x="1893888" y="5848350"/>
          <p14:tracePt t="58288" x="1884363" y="5840413"/>
          <p14:tracePt t="58297" x="1874838" y="5840413"/>
          <p14:tracePt t="58305" x="1866900" y="5840413"/>
          <p14:tracePt t="58313" x="1857375" y="5830888"/>
          <p14:tracePt t="58327" x="1847850" y="5830888"/>
          <p14:tracePt t="58344" x="1847850" y="5822950"/>
          <p14:tracePt t="58360" x="1839913" y="5822950"/>
          <p14:tracePt t="58425" x="1839913" y="5813425"/>
          <p14:tracePt t="58457" x="1839913" y="5803900"/>
          <p14:tracePt t="58505" x="1839913" y="5795963"/>
          <p14:tracePt t="58513" x="1866900" y="5776913"/>
          <p14:tracePt t="58521" x="1884363" y="5776913"/>
          <p14:tracePt t="58529" x="1928813" y="5776913"/>
          <p14:tracePt t="58545" x="2009775" y="5776913"/>
          <p14:tracePt t="58561" x="2098675" y="5776913"/>
          <p14:tracePt t="58578" x="2312988" y="5776913"/>
          <p14:tracePt t="58595" x="2411413" y="5776913"/>
          <p14:tracePt t="58612" x="2490788" y="5759450"/>
          <p14:tracePt t="58629" x="2554288" y="5759450"/>
          <p14:tracePt t="58644" x="2589213" y="5751513"/>
          <p14:tracePt t="58661" x="2608263" y="5751513"/>
          <p14:tracePt t="58705" x="2616200" y="5751513"/>
          <p14:tracePt t="58713" x="2625725" y="5751513"/>
          <p14:tracePt t="58721" x="2633663" y="5751513"/>
          <p14:tracePt t="58729" x="2643188" y="5751513"/>
          <p14:tracePt t="58745" x="2652713" y="5751513"/>
          <p14:tracePt t="58762" x="2670175" y="5751513"/>
          <p14:tracePt t="58857" x="2687638" y="5751513"/>
          <p14:tracePt t="58873" x="2697163" y="5751513"/>
          <p14:tracePt t="58881" x="2714625" y="5732463"/>
          <p14:tracePt t="58889" x="2724150" y="5732463"/>
          <p14:tracePt t="58913" x="2741613" y="5732463"/>
          <p14:tracePt t="58921" x="2741613" y="5724525"/>
          <p14:tracePt t="58993" x="2714625" y="5724525"/>
          <p14:tracePt t="59001" x="2687638" y="5715000"/>
          <p14:tracePt t="59009" x="2633663" y="5715000"/>
          <p14:tracePt t="59017" x="2589213" y="5715000"/>
          <p14:tracePt t="59029" x="2544763" y="5715000"/>
          <p14:tracePt t="59046" x="2465388" y="5715000"/>
          <p14:tracePt t="59063" x="2393950" y="5715000"/>
          <p14:tracePt t="59080" x="2339975" y="5715000"/>
          <p14:tracePt t="59097" x="2303463" y="5715000"/>
          <p14:tracePt t="59114" x="2286000" y="5715000"/>
          <p14:tracePt t="59130" x="2268538" y="5715000"/>
          <p14:tracePt t="59147" x="2259013" y="5715000"/>
          <p14:tracePt t="59164" x="2241550" y="5715000"/>
          <p14:tracePt t="59529" x="2224088" y="5715000"/>
          <p14:tracePt t="59601" x="2214563" y="5715000"/>
          <p14:tracePt t="59625" x="2205038" y="5715000"/>
          <p14:tracePt t="59641" x="2197100" y="5715000"/>
          <p14:tracePt t="59657" x="2187575" y="5715000"/>
          <p14:tracePt t="59833" x="2179638" y="5715000"/>
          <p14:tracePt t="60009" x="2170113" y="5697538"/>
          <p14:tracePt t="60049" x="2160588" y="5697538"/>
          <p14:tracePt t="60369" x="2152650" y="5697538"/>
          <p14:tracePt t="60865" x="2143125" y="5697538"/>
          <p14:tracePt t="61545" x="2160588" y="5697538"/>
        </p14:tracePtLst>
      </p14:laserTrace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4134" y="324257"/>
            <a:ext cx="6903733" cy="6248397"/>
          </a:xfrm>
        </p:spPr>
      </p:pic>
    </p:spTree>
    <p:extLst>
      <p:ext uri="{BB962C8B-B14F-4D97-AF65-F5344CB8AC3E}">
        <p14:creationId xmlns:p14="http://schemas.microsoft.com/office/powerpoint/2010/main" val="33681283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211" x="2170113" y="5697538"/>
          <p14:tracePt t="1219" x="2214563" y="5697538"/>
          <p14:tracePt t="1227" x="2251075" y="5697538"/>
          <p14:tracePt t="1238" x="2339975" y="5688013"/>
          <p14:tracePt t="1255" x="2687638" y="5589588"/>
          <p14:tracePt t="1273" x="3197225" y="5429250"/>
          <p14:tracePt t="1289" x="4108450" y="5027613"/>
          <p14:tracePt t="1305" x="5357813" y="4500563"/>
          <p14:tracePt t="1322" x="6581775" y="4037013"/>
          <p14:tracePt t="1339" x="7429500" y="3697288"/>
          <p14:tracePt t="1355" x="8010525" y="3384550"/>
          <p14:tracePt t="1372" x="8616950" y="3044825"/>
          <p14:tracePt t="1807" x="8474075" y="990600"/>
          <p14:tracePt t="1823" x="8323263" y="731838"/>
          <p14:tracePt t="1840" x="8323263" y="339725"/>
          <p14:tracePt t="1857" x="8375650" y="0"/>
          <p14:tracePt t="1874" x="8367713" y="0"/>
          <p14:tracePt t="1891" x="8304213" y="0"/>
          <p14:tracePt t="1907" x="8277225" y="0"/>
          <p14:tracePt t="1924" x="8215313" y="0"/>
          <p14:tracePt t="1941" x="8143875" y="0"/>
          <p14:tracePt t="1958" x="8062913" y="0"/>
          <p14:tracePt t="1974" x="7929563" y="0"/>
          <p14:tracePt t="1990" x="7581900" y="0"/>
          <p14:tracePt t="2007" x="7153275" y="0"/>
          <p14:tracePt t="2024" x="6848475" y="0"/>
          <p14:tracePt t="2041" x="6643688" y="0"/>
          <p14:tracePt t="2058" x="6562725" y="0"/>
          <p14:tracePt t="2075" x="6527800" y="26988"/>
          <p14:tracePt t="2091" x="6518275" y="36513"/>
          <p14:tracePt t="2108" x="6491288" y="53975"/>
          <p14:tracePt t="2125" x="6446838" y="88900"/>
          <p14:tracePt t="2142" x="6367463" y="133350"/>
          <p14:tracePt t="2158" x="6269038" y="187325"/>
          <p14:tracePt t="2175" x="5902325" y="285750"/>
          <p14:tracePt t="2192" x="5554663" y="374650"/>
          <p14:tracePt t="2208" x="5000625" y="455613"/>
          <p14:tracePt t="2225" x="4224338" y="598488"/>
          <p14:tracePt t="2243" x="3429000" y="714375"/>
          <p14:tracePt t="2243" x="3017838" y="768350"/>
          <p14:tracePt t="2259" x="2411413" y="893763"/>
          <p14:tracePt t="2276" x="2089150" y="1036638"/>
          <p14:tracePt t="2294" x="1901825" y="1187450"/>
          <p14:tracePt t="2309" x="1785938" y="1419225"/>
          <p14:tracePt t="2326" x="1660525" y="1724025"/>
          <p14:tracePt t="2342" x="1581150" y="1973263"/>
          <p14:tracePt t="2358" x="1527175" y="2197100"/>
          <p14:tracePt t="2375" x="1473200" y="2428875"/>
          <p14:tracePt t="2392" x="1465263" y="2724150"/>
          <p14:tracePt t="2409" x="1465263" y="3224213"/>
          <p14:tracePt t="2426" x="1562100" y="3803650"/>
          <p14:tracePt t="2443" x="1874838" y="4562475"/>
          <p14:tracePt t="2443" x="2027238" y="4919663"/>
          <p14:tracePt t="2460" x="2446338" y="5653088"/>
          <p14:tracePt t="2477" x="2973388" y="6375400"/>
          <p14:tracePt t="2492" x="3554413" y="6848475"/>
          <p14:tracePt t="2509" x="4179888" y="6848475"/>
          <p14:tracePt t="2526" x="4652963" y="6848475"/>
          <p14:tracePt t="2542" x="4857750" y="6848475"/>
          <p14:tracePt t="2560" x="4929188" y="6848475"/>
          <p14:tracePt t="2576" x="4965700" y="6848475"/>
          <p14:tracePt t="2593" x="5054600" y="6848475"/>
          <p14:tracePt t="2610" x="5741988" y="6751638"/>
          <p14:tracePt t="2627" x="6831013" y="6340475"/>
          <p14:tracePt t="2643" x="7466013" y="5938838"/>
          <p14:tracePt t="2660" x="8037513" y="5419725"/>
          <p14:tracePt t="2677" x="8474075" y="4795838"/>
          <p14:tracePt t="2693" x="8831263" y="4116388"/>
          <p14:tracePt t="2811" x="8831263" y="1714500"/>
          <p14:tracePt t="2811" x="8599488" y="1536700"/>
          <p14:tracePt t="2827" x="8188325" y="1223963"/>
          <p14:tracePt t="2844" x="8045450" y="1081088"/>
          <p14:tracePt t="2861" x="7947025" y="973138"/>
          <p14:tracePt t="2877" x="7912100" y="901700"/>
          <p14:tracePt t="2894" x="7875588" y="803275"/>
          <p14:tracePt t="2911" x="7786688" y="633413"/>
          <p14:tracePt t="2928" x="7634288" y="419100"/>
          <p14:tracePt t="2944" x="7473950" y="250825"/>
          <p14:tracePt t="2961" x="7259638" y="88900"/>
          <p14:tracePt t="2978" x="6973888" y="0"/>
          <p14:tracePt t="2979" x="6804025" y="0"/>
          <p14:tracePt t="2996" x="6465888" y="0"/>
          <p14:tracePt t="3013" x="6161088" y="0"/>
          <p14:tracePt t="3028" x="5875338" y="0"/>
          <p14:tracePt t="3044" x="5634038" y="0"/>
          <p14:tracePt t="3062" x="5419725" y="0"/>
          <p14:tracePt t="3078" x="5187950" y="44450"/>
          <p14:tracePt t="3095" x="4919663" y="107950"/>
          <p14:tracePt t="3112" x="4483100" y="169863"/>
          <p14:tracePt t="3129" x="3741738" y="276225"/>
          <p14:tracePt t="3145" x="3000375" y="374650"/>
          <p14:tracePt t="3162" x="2419350" y="465138"/>
          <p14:tracePt t="3179" x="1731963" y="642938"/>
          <p14:tracePt t="3198" x="1455738" y="812800"/>
          <p14:tracePt t="3214" x="1330325" y="946150"/>
          <p14:tracePt t="3229" x="1241425" y="1125538"/>
          <p14:tracePt t="3245" x="1187450" y="1312863"/>
          <p14:tracePt t="3262" x="1143000" y="1500188"/>
          <p14:tracePt t="3279" x="1098550" y="1687513"/>
          <p14:tracePt t="3296" x="1089025" y="1847850"/>
          <p14:tracePt t="3313" x="1062038" y="2009775"/>
          <p14:tracePt t="3316" x="1071563" y="2108200"/>
          <p14:tracePt t="3330" x="1098550" y="2214563"/>
          <p14:tracePt t="3346" x="1160463" y="2393950"/>
          <p14:tracePt t="3349" x="1179513" y="2473325"/>
          <p14:tracePt t="3364" x="1241425" y="2652713"/>
          <p14:tracePt t="3380" x="1347788" y="2840038"/>
          <p14:tracePt t="3396" x="1482725" y="3044825"/>
          <p14:tracePt t="3413" x="1687513" y="3286125"/>
          <p14:tracePt t="3430" x="2071688" y="3732213"/>
          <p14:tracePt t="3446" x="2500313" y="4241800"/>
          <p14:tracePt t="3463" x="2911475" y="4652963"/>
          <p14:tracePt t="3480" x="3241675" y="4983163"/>
          <p14:tracePt t="3497" x="3438525" y="5133975"/>
          <p14:tracePt t="3513" x="3581400" y="5268913"/>
          <p14:tracePt t="3530" x="3751263" y="5375275"/>
          <p14:tracePt t="3546" x="3857625" y="5465763"/>
          <p14:tracePt t="3563" x="4044950" y="5599113"/>
          <p14:tracePt t="3580" x="4125913" y="5653088"/>
          <p14:tracePt t="3597" x="4214813" y="5680075"/>
          <p14:tracePt t="3614" x="4268788" y="5697538"/>
          <p14:tracePt t="3630" x="4313238" y="5705475"/>
          <p14:tracePt t="3647" x="4394200" y="5732463"/>
          <p14:tracePt t="3664" x="4483100" y="5759450"/>
          <p14:tracePt t="3680" x="4751388" y="5786438"/>
          <p14:tracePt t="3697" x="4946650" y="5813425"/>
          <p14:tracePt t="3714" x="5187950" y="5813425"/>
          <p14:tracePt t="3731" x="5411788" y="5813425"/>
          <p14:tracePt t="3732" x="5518150" y="5803900"/>
          <p14:tracePt t="3748" x="5680075" y="5741988"/>
          <p14:tracePt t="3764" x="5813425" y="5688013"/>
          <p14:tracePt t="3781" x="6000750" y="5562600"/>
          <p14:tracePt t="3798" x="6394450" y="5276850"/>
          <p14:tracePt t="3814" x="7037388" y="4813300"/>
          <p14:tracePt t="3831" x="7670800" y="4340225"/>
          <p14:tracePt t="3848" x="8224838" y="3894138"/>
          <p14:tracePt t="3864" x="8609013" y="3589338"/>
          <p14:tracePt t="3881" x="8902700" y="3251200"/>
          <p14:tracePt t="3898" x="9072563" y="2973388"/>
          <p14:tracePt t="4065" x="9082088" y="1758950"/>
          <p14:tracePt t="4083" x="9010650" y="1714500"/>
          <p14:tracePt t="4099" x="8939213" y="1652588"/>
          <p14:tracePt t="4099" x="8894763" y="1608138"/>
          <p14:tracePt t="4116" x="8555038" y="1347788"/>
          <p14:tracePt t="4133" x="8348663" y="1187450"/>
          <p14:tracePt t="4149" x="8134350" y="1044575"/>
          <p14:tracePt t="4166" x="7804150" y="866775"/>
          <p14:tracePt t="4183" x="7419975" y="660400"/>
          <p14:tracePt t="4199" x="7161213" y="536575"/>
          <p14:tracePt t="4216" x="6956425" y="473075"/>
          <p14:tracePt t="4233" x="6804025" y="446088"/>
          <p14:tracePt t="4249" x="6634163" y="438150"/>
          <p14:tracePt t="4266" x="6465888" y="438150"/>
          <p14:tracePt t="4283" x="6286500" y="438150"/>
          <p14:tracePt t="4284" x="6205538" y="438150"/>
          <p14:tracePt t="4300" x="6037263" y="438150"/>
          <p14:tracePt t="4317" x="5830888" y="509588"/>
          <p14:tracePt t="4334" x="5616575" y="625475"/>
          <p14:tracePt t="4350" x="5251450" y="822325"/>
          <p14:tracePt t="4366" x="4830763" y="1000125"/>
          <p14:tracePt t="4383" x="4367213" y="1196975"/>
          <p14:tracePt t="4400" x="3830638" y="1393825"/>
          <p14:tracePt t="4417" x="3367088" y="1517650"/>
          <p14:tracePt t="4434" x="2928938" y="1670050"/>
          <p14:tracePt t="4450" x="2652713" y="1795463"/>
          <p14:tracePt t="4452" x="2562225" y="1866900"/>
          <p14:tracePt t="4467" x="2500313" y="1965325"/>
          <p14:tracePt t="4484" x="2411413" y="2347913"/>
          <p14:tracePt t="4500" x="2411413" y="2687638"/>
          <p14:tracePt t="4517" x="2411413" y="2990850"/>
          <p14:tracePt t="4534" x="2411413" y="3241675"/>
          <p14:tracePt t="4551" x="2411413" y="3455988"/>
          <p14:tracePt t="4568" x="2446338" y="3679825"/>
          <p14:tracePt t="4584" x="2554288" y="3956050"/>
          <p14:tracePt t="4601" x="2697163" y="4276725"/>
          <p14:tracePt t="4617" x="2894013" y="4598988"/>
          <p14:tracePt t="4634" x="3089275" y="4894263"/>
          <p14:tracePt t="4651" x="3276600" y="5153025"/>
          <p14:tracePt t="4652" x="3340100" y="5241925"/>
          <p14:tracePt t="4668" x="3509963" y="5446713"/>
          <p14:tracePt t="4684" x="3741738" y="5688013"/>
          <p14:tracePt t="4701" x="4037013" y="5929313"/>
          <p14:tracePt t="4718" x="4375150" y="6197600"/>
          <p14:tracePt t="4734" x="4572000" y="6330950"/>
          <p14:tracePt t="4751" x="4751388" y="6419850"/>
          <p14:tracePt t="4768" x="4867275" y="6465888"/>
          <p14:tracePt t="4785" x="4938713" y="6473825"/>
          <p14:tracePt t="4801" x="4973638" y="6473825"/>
          <p14:tracePt t="4818" x="5072063" y="6473825"/>
          <p14:tracePt t="4835" x="5276850" y="6348413"/>
          <p14:tracePt t="4836" x="5456238" y="6269038"/>
          <p14:tracePt t="4853" x="6027738" y="6027738"/>
          <p14:tracePt t="4868" x="6786563" y="5830888"/>
          <p14:tracePt t="4885" x="7286625" y="5680075"/>
          <p14:tracePt t="4902" x="7634288" y="5581650"/>
          <p14:tracePt t="4919" x="7823200" y="5518150"/>
          <p14:tracePt t="4935" x="7966075" y="5456238"/>
          <p14:tracePt t="4952" x="8108950" y="5348288"/>
          <p14:tracePt t="4969" x="8269288" y="5116513"/>
          <p14:tracePt t="4985" x="8501063" y="4751388"/>
          <p14:tracePt t="5002" x="8626475" y="4491038"/>
          <p14:tracePt t="5019" x="8634413" y="4276725"/>
          <p14:tracePt t="5020" x="8634413" y="4152900"/>
          <p14:tracePt t="5036" x="8616950" y="3919538"/>
          <p14:tracePt t="5053" x="8537575" y="3679825"/>
          <p14:tracePt t="5070" x="8429625" y="3438525"/>
          <p14:tracePt t="5086" x="8304213" y="3152775"/>
          <p14:tracePt t="5102" x="8215313" y="2919413"/>
          <p14:tracePt t="5119" x="8153400" y="2732088"/>
          <p14:tracePt t="5136" x="8081963" y="2536825"/>
          <p14:tracePt t="5153" x="7991475" y="2322513"/>
          <p14:tracePt t="5169" x="7858125" y="2081213"/>
          <p14:tracePt t="5186" x="7724775" y="1857375"/>
          <p14:tracePt t="5203" x="7608888" y="1652588"/>
          <p14:tracePt t="5204" x="7562850" y="1562100"/>
          <p14:tracePt t="5220" x="7473950" y="1419225"/>
          <p14:tracePt t="5237" x="7367588" y="1258888"/>
          <p14:tracePt t="5254" x="7242175" y="1133475"/>
          <p14:tracePt t="5270" x="7054850" y="1009650"/>
          <p14:tracePt t="5287" x="6867525" y="901700"/>
          <p14:tracePt t="5304" x="6661150" y="803275"/>
          <p14:tracePt t="5321" x="6438900" y="704850"/>
          <p14:tracePt t="5337" x="6161088" y="608013"/>
          <p14:tracePt t="5353" x="5786438" y="446088"/>
          <p14:tracePt t="5370" x="5384800" y="312738"/>
          <p14:tracePt t="5387" x="5054600" y="214313"/>
          <p14:tracePt t="5388" x="4929188" y="179388"/>
          <p14:tracePt t="5404" x="4724400" y="125413"/>
          <p14:tracePt t="5421" x="4554538" y="71438"/>
          <p14:tracePt t="5437" x="4446588" y="61913"/>
          <p14:tracePt t="5454" x="4340225" y="44450"/>
          <p14:tracePt t="5471" x="4197350" y="36513"/>
          <p14:tracePt t="5487" x="4071938" y="36513"/>
          <p14:tracePt t="5504" x="3983038" y="36513"/>
          <p14:tracePt t="5521" x="3929063" y="36513"/>
          <p14:tracePt t="5538" x="3894138" y="61913"/>
          <p14:tracePt t="5554" x="3822700" y="115888"/>
          <p14:tracePt t="5571" x="3768725" y="187325"/>
          <p14:tracePt t="5573" x="3751263" y="214313"/>
          <p14:tracePt t="5588" x="3705225" y="285750"/>
          <p14:tracePt t="5605" x="3633788" y="384175"/>
          <p14:tracePt t="5621" x="3581400" y="482600"/>
          <p14:tracePt t="5638" x="3554413" y="633413"/>
          <p14:tracePt t="5654" x="3509963" y="731838"/>
          <p14:tracePt t="5671" x="3500438" y="830263"/>
          <p14:tracePt t="5688" x="3482975" y="911225"/>
          <p14:tracePt t="5705" x="3473450" y="965200"/>
          <p14:tracePt t="5722" x="3465513" y="1036638"/>
          <p14:tracePt t="5738" x="3465513" y="1054100"/>
          <p14:tracePt t="5755" x="3465513" y="1081088"/>
          <p14:tracePt t="5756" x="3465513" y="1089025"/>
          <p14:tracePt t="5772" x="3465513" y="1125538"/>
          <p14:tracePt t="5789" x="3473450" y="1160463"/>
          <p14:tracePt t="5805" x="3482975" y="1204913"/>
          <p14:tracePt t="5823" x="3517900" y="1276350"/>
          <p14:tracePt t="5839" x="3571875" y="1357313"/>
          <p14:tracePt t="5855" x="3633788" y="1527175"/>
          <p14:tracePt t="5872" x="3705225" y="1616075"/>
          <p14:tracePt t="5889" x="3732213" y="1670050"/>
          <p14:tracePt t="5906" x="3751263" y="1697038"/>
          <p14:tracePt t="5922" x="3776663" y="1731963"/>
          <p14:tracePt t="5939" x="3813175" y="1785938"/>
          <p14:tracePt t="5940" x="3822700" y="1803400"/>
          <p14:tracePt t="5956" x="3867150" y="1847850"/>
          <p14:tracePt t="5973" x="3946525" y="1928813"/>
          <p14:tracePt t="5989" x="4054475" y="2027238"/>
          <p14:tracePt t="6006" x="4197350" y="2152650"/>
          <p14:tracePt t="6023" x="4313238" y="2241550"/>
          <p14:tracePt t="6040" x="4446588" y="2357438"/>
          <p14:tracePt t="6056" x="4572000" y="2473325"/>
          <p14:tracePt t="6074" x="4687888" y="2544763"/>
          <p14:tracePt t="6090" x="4786313" y="2608263"/>
          <p14:tracePt t="6107" x="4857750" y="2652713"/>
          <p14:tracePt t="6124" x="4938713" y="2679700"/>
          <p14:tracePt t="6124" x="4991100" y="2697163"/>
          <p14:tracePt t="6140" x="5133975" y="2732088"/>
          <p14:tracePt t="6156" x="5303838" y="2768600"/>
          <p14:tracePt t="6173" x="5473700" y="2795588"/>
          <p14:tracePt t="6190" x="5599113" y="2795588"/>
          <p14:tracePt t="6207" x="5661025" y="2786063"/>
          <p14:tracePt t="6223" x="5680075" y="2759075"/>
          <p14:tracePt t="6240" x="5688013" y="2751138"/>
          <p14:tracePt t="6644" x="5705475" y="2751138"/>
          <p14:tracePt t="6652" x="5759450" y="2751138"/>
          <p14:tracePt t="6660" x="5795963" y="2759075"/>
          <p14:tracePt t="6675" x="6027738" y="2803525"/>
          <p14:tracePt t="6693" x="6581775" y="2990850"/>
          <p14:tracePt t="6709" x="6589713" y="3125788"/>
          <p14:tracePt t="6725" x="6518275" y="3152775"/>
          <p14:tracePt t="7172" x="6527800" y="3133725"/>
          <p14:tracePt t="7180" x="6527800" y="3116263"/>
          <p14:tracePt t="7188" x="6527800" y="3108325"/>
          <p14:tracePt t="7204" x="6510338" y="3089275"/>
          <p14:tracePt t="7220" x="6491288" y="3089275"/>
          <p14:tracePt t="7229" x="6465888" y="3089275"/>
          <p14:tracePt t="7244" x="6456363" y="3081338"/>
          <p14:tracePt t="7261" x="6446838" y="3071813"/>
          <p14:tracePt t="7277" x="6483350" y="3036888"/>
          <p14:tracePt t="7294" x="6634163" y="3009900"/>
          <p14:tracePt t="7311" x="6759575" y="3000375"/>
          <p14:tracePt t="7328" x="6804025" y="2973388"/>
          <p14:tracePt t="7344" x="6867525" y="2955925"/>
          <p14:tracePt t="7361" x="6919913" y="2919413"/>
          <p14:tracePt t="7378" x="6946900" y="2911475"/>
          <p14:tracePt t="7395" x="6965950" y="2901950"/>
          <p14:tracePt t="7460" x="6965950" y="2884488"/>
          <p14:tracePt t="7476" x="6965950" y="2867025"/>
          <p14:tracePt t="7484" x="6965950" y="2847975"/>
          <p14:tracePt t="7495" x="6965950" y="2830513"/>
          <p14:tracePt t="7512" x="6965950" y="2803525"/>
          <p14:tracePt t="7529" x="6965950" y="2768600"/>
          <p14:tracePt t="7545" x="6965950" y="2741613"/>
          <p14:tracePt t="7562" x="6965950" y="2724150"/>
          <p14:tracePt t="7579" x="6965950" y="2697163"/>
          <p14:tracePt t="7595" x="6965950" y="2660650"/>
          <p14:tracePt t="7613" x="6929438" y="2527300"/>
          <p14:tracePt t="7629" x="6875463" y="2357438"/>
          <p14:tracePt t="7646" x="6848475" y="2276475"/>
          <p14:tracePt t="7663" x="6823075" y="2214563"/>
          <p14:tracePt t="7679" x="6813550" y="2187575"/>
          <p14:tracePt t="7695" x="6813550" y="2160588"/>
          <p14:tracePt t="7712" x="6786563" y="2133600"/>
          <p14:tracePt t="7729" x="6769100" y="2116138"/>
          <p14:tracePt t="7746" x="6751638" y="2054225"/>
          <p14:tracePt t="7763" x="6751638" y="1982788"/>
          <p14:tracePt t="7779" x="6742113" y="1901825"/>
          <p14:tracePt t="7797" x="6724650" y="1714500"/>
          <p14:tracePt t="7814" x="6670675" y="1633538"/>
          <p14:tracePt t="7830" x="6653213" y="1571625"/>
          <p14:tracePt t="7846" x="6626225" y="1536700"/>
          <p14:tracePt t="7864" x="6554788" y="1446213"/>
          <p14:tracePt t="7880" x="6348413" y="1276350"/>
          <p14:tracePt t="7896" x="6161088" y="1169988"/>
          <p14:tracePt t="7914" x="5751513" y="990600"/>
          <p14:tracePt t="7930" x="5375275" y="866775"/>
          <p14:tracePt t="7947" x="5081588" y="822325"/>
          <p14:tracePt t="7964" x="4902200" y="795338"/>
          <p14:tracePt t="7980" x="4813300" y="785813"/>
          <p14:tracePt t="7981" x="4803775" y="776288"/>
          <p14:tracePt t="8005" x="4795838" y="776288"/>
          <p14:tracePt t="8045" x="4786313" y="785813"/>
          <p14:tracePt t="8053" x="4803775" y="830263"/>
          <p14:tracePt t="8064" x="4813300" y="911225"/>
          <p14:tracePt t="8081" x="4875213" y="1160463"/>
          <p14:tracePt t="8097" x="4956175" y="1571625"/>
          <p14:tracePt t="8114" x="5027613" y="2071688"/>
          <p14:tracePt t="8131" x="5062538" y="2438400"/>
          <p14:tracePt t="8147" x="5126038" y="2697163"/>
          <p14:tracePt t="8166" x="5268913" y="3000375"/>
          <p14:tracePt t="8181" x="5367338" y="3160713"/>
          <p14:tracePt t="8198" x="5446713" y="3276600"/>
          <p14:tracePt t="8215" x="5500688" y="3384550"/>
          <p14:tracePt t="8231" x="5537200" y="3500438"/>
          <p14:tracePt t="8248" x="5554663" y="3633788"/>
          <p14:tracePt t="8265" x="5562600" y="3741738"/>
          <p14:tracePt t="8281" x="5562600" y="3840163"/>
          <p14:tracePt t="8298" x="5562600" y="3929063"/>
          <p14:tracePt t="8316" x="5562600" y="4000500"/>
          <p14:tracePt t="8317" x="5562600" y="4017963"/>
          <p14:tracePt t="8332" x="5562600" y="4037013"/>
          <p14:tracePt t="8348" x="5562600" y="4081463"/>
          <p14:tracePt t="8349" x="5562600" y="4098925"/>
          <p14:tracePt t="8365" x="5562600" y="4152900"/>
          <p14:tracePt t="8382" x="5562600" y="4241800"/>
          <p14:tracePt t="8398" x="5589588" y="4348163"/>
          <p14:tracePt t="8415" x="5643563" y="4473575"/>
          <p14:tracePt t="8432" x="5643563" y="4616450"/>
          <p14:tracePt t="8449" x="5661025" y="4724400"/>
          <p14:tracePt t="8465" x="5661025" y="4822825"/>
          <p14:tracePt t="8482" x="5661025" y="4911725"/>
          <p14:tracePt t="8499" x="5670550" y="5018088"/>
          <p14:tracePt t="8516" x="5741988" y="5072063"/>
          <p14:tracePt t="8532" x="5857875" y="5089525"/>
          <p14:tracePt t="8533" x="5956300" y="5072063"/>
          <p14:tracePt t="8549" x="6143625" y="4991100"/>
          <p14:tracePt t="8566" x="6224588" y="4991100"/>
          <p14:tracePt t="8597" x="6232525" y="5000625"/>
          <p14:tracePt t="8637" x="6188075" y="4956175"/>
          <p14:tracePt t="8645" x="6099175" y="4786313"/>
          <p14:tracePt t="8653" x="5991225" y="4589463"/>
          <p14:tracePt t="8666" x="5795963" y="4295775"/>
          <p14:tracePt t="8683" x="5527675" y="3911600"/>
          <p14:tracePt t="8700" x="5411788" y="3741738"/>
          <p14:tracePt t="8701" x="5394325" y="3643313"/>
          <p14:tracePt t="8717" x="5375275" y="3429000"/>
          <p14:tracePt t="8734" x="5375275" y="2965450"/>
          <p14:tracePt t="8749" x="5375275" y="2268538"/>
          <p14:tracePt t="8766" x="5276850" y="1473200"/>
          <p14:tracePt t="8783" x="5010150" y="536575"/>
          <p14:tracePt t="8800" x="4741863" y="0"/>
          <p14:tracePt t="8817" x="4456113" y="0"/>
          <p14:tracePt t="8833" x="4367213" y="0"/>
          <p14:tracePt t="8850" x="4322763" y="0"/>
          <p14:tracePt t="9197" x="4313238" y="26988"/>
          <p14:tracePt t="9213" x="4313238" y="53975"/>
          <p14:tracePt t="9221" x="4313238" y="98425"/>
          <p14:tracePt t="9229" x="4313238" y="115888"/>
          <p14:tracePt t="9237" x="4303713" y="142875"/>
          <p14:tracePt t="9251" x="4303713" y="160338"/>
          <p14:tracePt t="9268" x="4295775" y="196850"/>
          <p14:tracePt t="9269" x="4295775" y="214313"/>
          <p14:tracePt t="9285" x="4295775" y="258763"/>
          <p14:tracePt t="9302" x="4295775" y="347663"/>
          <p14:tracePt t="9319" x="4295775" y="633413"/>
          <p14:tracePt t="9336" x="4330700" y="911225"/>
          <p14:tracePt t="9352" x="4394200" y="1169988"/>
          <p14:tracePt t="9369" x="4456113" y="1374775"/>
          <p14:tracePt t="9385" x="4491038" y="1544638"/>
          <p14:tracePt t="9402" x="4518025" y="1768475"/>
          <p14:tracePt t="9419" x="4572000" y="2116138"/>
          <p14:tracePt t="9436" x="4625975" y="2562225"/>
          <p14:tracePt t="9452" x="4625975" y="3089275"/>
          <p14:tracePt t="9453" x="4625975" y="3313113"/>
          <p14:tracePt t="9470" x="4625975" y="3687763"/>
          <p14:tracePt t="9486" x="4616450" y="4214813"/>
          <p14:tracePt t="9503" x="4572000" y="4625975"/>
          <p14:tracePt t="9519" x="4572000" y="5027613"/>
          <p14:tracePt t="9536" x="4572000" y="5402263"/>
          <p14:tracePt t="9553" x="4572000" y="5759450"/>
          <p14:tracePt t="9570" x="4589463" y="6170613"/>
          <p14:tracePt t="9586" x="4616450" y="6626225"/>
          <p14:tracePt t="9603" x="4670425" y="6848475"/>
          <p14:tracePt t="9620" x="4679950" y="6848475"/>
          <p14:tracePt t="9636" x="4697413" y="6848475"/>
          <p14:tracePt t="9653" x="4724400" y="6848475"/>
          <p14:tracePt t="9670" x="4732338" y="6848475"/>
          <p14:tracePt t="9781" x="4732338" y="6813550"/>
          <p14:tracePt t="9789" x="4741863" y="6759575"/>
          <p14:tracePt t="9797" x="4741863" y="6732588"/>
          <p14:tracePt t="9805" x="4759325" y="6705600"/>
          <p14:tracePt t="9822" x="4759325" y="6670675"/>
          <p14:tracePt t="9838" x="4768850" y="6653213"/>
          <p14:tracePt t="9854" x="4768850" y="6634163"/>
          <p14:tracePt t="9871" x="4768850" y="6616700"/>
          <p14:tracePt t="9887" x="4768850" y="6589713"/>
          <p14:tracePt t="9904" x="4768850" y="6554788"/>
          <p14:tracePt t="9921" x="4768850" y="6518275"/>
          <p14:tracePt t="9938" x="4768850" y="6465888"/>
          <p14:tracePt t="9955" x="4768850" y="6446838"/>
          <p14:tracePt t="9971" x="4768850" y="6429375"/>
          <p14:tracePt t="9988" x="4768850" y="6411913"/>
          <p14:tracePt t="10005" x="4768850" y="6394450"/>
          <p14:tracePt t="10006" x="4768850" y="6375400"/>
          <p14:tracePt t="10022" x="4768850" y="6357938"/>
          <p14:tracePt t="10038" x="4768850" y="6348413"/>
          <p14:tracePt t="10055" x="4768850" y="6330950"/>
          <p14:tracePt t="10071" x="4759325" y="6330950"/>
          <p14:tracePt t="10088" x="4759325" y="6313488"/>
          <p14:tracePt t="10117" x="4751388" y="6303963"/>
          <p14:tracePt t="10309" x="4751388" y="6296025"/>
          <p14:tracePt t="10325" x="4751388" y="6276975"/>
          <p14:tracePt t="10333" x="4741863" y="6259513"/>
          <p14:tracePt t="10349" x="4741863" y="6251575"/>
          <p14:tracePt t="10365" x="4741863" y="6242050"/>
          <p14:tracePt t="10390" x="4741863" y="6232525"/>
          <p14:tracePt t="10397" x="4732338" y="6232525"/>
          <p14:tracePt t="10414" x="4724400" y="6224588"/>
          <p14:tracePt t="10437" x="4714875" y="6224588"/>
          <p14:tracePt t="10454" x="4697413" y="6215063"/>
          <p14:tracePt t="10461" x="4697413" y="6205538"/>
          <p14:tracePt t="10473" x="4687888" y="6205538"/>
          <p14:tracePt t="10490" x="4670425" y="6205538"/>
          <p14:tracePt t="10509" x="4660900" y="6197600"/>
          <p14:tracePt t="10613" x="4652963" y="6197600"/>
          <p14:tracePt t="10621" x="4643438" y="6188075"/>
          <p14:tracePt t="11221" x="4633913" y="6180138"/>
          <p14:tracePt t="11230" x="4633913" y="6170613"/>
          <p14:tracePt t="11238" x="4616450" y="6153150"/>
          <p14:tracePt t="11246" x="4608513" y="6134100"/>
          <p14:tracePt t="11260" x="4589463" y="6116638"/>
          <p14:tracePt t="11276" x="4562475" y="6045200"/>
          <p14:tracePt t="11293" x="4545013" y="6018213"/>
          <p14:tracePt t="11294" x="4537075" y="6000750"/>
          <p14:tracePt t="11318" x="4537075" y="5991225"/>
          <p14:tracePt t="11342" x="4537075" y="5983288"/>
          <p14:tracePt t="11349" x="4537075" y="5973763"/>
          <p14:tracePt t="11382" x="4545013" y="5973763"/>
          <p14:tracePt t="11758" x="4545013" y="5965825"/>
          <p14:tracePt t="11766" x="4545013" y="5956300"/>
          <p14:tracePt t="11778" x="4545013" y="5946775"/>
          <p14:tracePt t="11795" x="4572000" y="5919788"/>
          <p14:tracePt t="11812" x="4608513" y="5911850"/>
          <p14:tracePt t="11832" x="4660900" y="5875338"/>
          <p14:tracePt t="11846" x="4687888" y="5857875"/>
          <p14:tracePt t="11870" x="4705350" y="5848350"/>
          <p14:tracePt t="11886" x="4714875" y="5840413"/>
          <p14:tracePt t="11902" x="4732338" y="5822950"/>
          <p14:tracePt t="11912" x="4759325" y="5803900"/>
          <p14:tracePt t="11929" x="5018088" y="5608638"/>
          <p14:tracePt t="11946" x="5848350" y="5099050"/>
          <p14:tracePt t="11962" x="6456363" y="4751388"/>
          <p14:tracePt t="11979" x="6875463" y="4500563"/>
          <p14:tracePt t="11996" x="7170738" y="4313238"/>
          <p14:tracePt t="12012" x="7446963" y="4133850"/>
          <p14:tracePt t="12029" x="7858125" y="3813175"/>
          <p14:tracePt t="12030" x="7974013" y="3660775"/>
          <p14:tracePt t="12046" x="8089900" y="3367088"/>
          <p14:tracePt t="12063" x="8116888" y="3071813"/>
          <p14:tracePt t="12079" x="8081963" y="2768600"/>
          <p14:tracePt t="12096" x="7991475" y="2509838"/>
          <p14:tracePt t="12112" x="7929563" y="2312988"/>
          <p14:tracePt t="12129" x="7894638" y="2133600"/>
          <p14:tracePt t="12146" x="7867650" y="1965325"/>
          <p14:tracePt t="12163" x="7848600" y="1839913"/>
          <p14:tracePt t="12179" x="7848600" y="1751013"/>
          <p14:tracePt t="12196" x="7848600" y="1660525"/>
          <p14:tracePt t="12213" x="7848600" y="1598613"/>
          <p14:tracePt t="12214" x="7840663" y="1581150"/>
          <p14:tracePt t="12230" x="7823200" y="1536700"/>
          <p14:tracePt t="12247" x="7813675" y="1509713"/>
          <p14:tracePt t="12263" x="7786688" y="1482725"/>
          <p14:tracePt t="12280" x="7769225" y="1446213"/>
          <p14:tracePt t="12297" x="7769225" y="1419225"/>
          <p14:tracePt t="12313" x="7769225" y="1384300"/>
          <p14:tracePt t="12330" x="7769225" y="1357313"/>
          <p14:tracePt t="12347" x="7769225" y="1347788"/>
          <p14:tracePt t="12363" x="7769225" y="1312863"/>
          <p14:tracePt t="12380" x="7769225" y="1295400"/>
          <p14:tracePt t="12397" x="7769225" y="1276350"/>
          <p14:tracePt t="12414" x="7769225" y="1250950"/>
          <p14:tracePt t="12431" x="7769225" y="1231900"/>
          <p14:tracePt t="12447" x="7769225" y="1214438"/>
          <p14:tracePt t="12464" x="7777163" y="1204913"/>
          <p14:tracePt t="12481" x="7786688" y="1204913"/>
          <p14:tracePt t="12497" x="7813675" y="1204913"/>
          <p14:tracePt t="12514" x="7823200" y="1214438"/>
          <p14:tracePt t="12531" x="7848600" y="1223963"/>
          <p14:tracePt t="12547" x="7894638" y="1231900"/>
          <p14:tracePt t="12564" x="7974013" y="1241425"/>
          <p14:tracePt t="12581" x="8072438" y="1268413"/>
          <p14:tracePt t="12598" x="8224838" y="1312863"/>
          <p14:tracePt t="12615" x="8296275" y="1330325"/>
          <p14:tracePt t="12631" x="8358188" y="1339850"/>
          <p14:tracePt t="12648" x="8394700" y="1357313"/>
          <p14:tracePt t="12665" x="8439150" y="1366838"/>
          <p14:tracePt t="12681" x="8466138" y="1366838"/>
          <p14:tracePt t="12698" x="8491538" y="1366838"/>
          <p14:tracePt t="12715" x="8510588" y="1374775"/>
          <p14:tracePt t="12782" x="8456613" y="1374775"/>
          <p14:tracePt t="12790" x="8367713" y="1347788"/>
          <p14:tracePt t="12799" x="8259763" y="1322388"/>
          <p14:tracePt t="12816" x="8054975" y="1295400"/>
          <p14:tracePt t="12832" x="7840663" y="1285875"/>
          <p14:tracePt t="12849" x="7599363" y="1285875"/>
          <p14:tracePt t="12866" x="7348538" y="1285875"/>
          <p14:tracePt t="12882" x="7045325" y="1285875"/>
          <p14:tracePt t="12898" x="6661150" y="1258888"/>
          <p14:tracePt t="12916" x="6188075" y="1204913"/>
          <p14:tracePt t="12932" x="5715000" y="1133475"/>
          <p14:tracePt t="12949" x="5116513" y="1036638"/>
          <p14:tracePt t="12967" x="4313238" y="938213"/>
          <p14:tracePt t="12983" x="4017963" y="901700"/>
          <p14:tracePt t="12999" x="3894138" y="874713"/>
          <p14:tracePt t="13017" x="3830638" y="893763"/>
          <p14:tracePt t="13033" x="3687763" y="919163"/>
          <p14:tracePt t="13049" x="3473450" y="982663"/>
          <p14:tracePt t="13067" x="3232150" y="1027113"/>
          <p14:tracePt t="13083" x="2973388" y="1054100"/>
          <p14:tracePt t="13100" x="2724150" y="1108075"/>
          <p14:tracePt t="13117" x="2554288" y="1160463"/>
          <p14:tracePt t="13133" x="2482850" y="1196975"/>
          <p14:tracePt t="13150" x="2455863" y="1223963"/>
          <p14:tracePt t="13167" x="2438400" y="1241425"/>
          <p14:tracePt t="13183" x="2419350" y="1258888"/>
          <p14:tracePt t="13200" x="2401888" y="1268413"/>
          <p14:tracePt t="13217" x="2374900" y="1295400"/>
          <p14:tracePt t="13233" x="2357438" y="1339850"/>
          <p14:tracePt t="13250" x="2330450" y="1374775"/>
          <p14:tracePt t="13267" x="2303463" y="1419225"/>
          <p14:tracePt t="13284" x="2276475" y="1482725"/>
          <p14:tracePt t="13300" x="2251075" y="1562100"/>
          <p14:tracePt t="13318" x="2232025" y="1679575"/>
          <p14:tracePt t="13334" x="2232025" y="1714500"/>
          <p14:tracePt t="13335" x="2232025" y="1741488"/>
          <p14:tracePt t="13351" x="2232025" y="1812925"/>
          <p14:tracePt t="13367" x="2259013" y="1857375"/>
          <p14:tracePt t="13384" x="2286000" y="1893888"/>
          <p14:tracePt t="13400" x="2339975" y="1955800"/>
          <p14:tracePt t="13417" x="2401888" y="2017713"/>
          <p14:tracePt t="13434" x="2500313" y="2116138"/>
          <p14:tracePt t="13451" x="2741613" y="2295525"/>
          <p14:tracePt t="13468" x="2901950" y="2411413"/>
          <p14:tracePt t="13484" x="3044825" y="2465388"/>
          <p14:tracePt t="13501" x="3179763" y="2509838"/>
          <p14:tracePt t="13518" x="3357563" y="2527300"/>
          <p14:tracePt t="13535" x="3527425" y="2527300"/>
          <p14:tracePt t="13551" x="3751263" y="2527300"/>
          <p14:tracePt t="13568" x="4133850" y="2527300"/>
          <p14:tracePt t="13585" x="4705350" y="2527300"/>
          <p14:tracePt t="13601" x="5259388" y="2527300"/>
          <p14:tracePt t="13618" x="5803900" y="2527300"/>
          <p14:tracePt t="13635" x="6232525" y="2527300"/>
          <p14:tracePt t="13652" x="6510338" y="2527300"/>
          <p14:tracePt t="13668" x="6724650" y="2465388"/>
          <p14:tracePt t="13686" x="6894513" y="2401888"/>
          <p14:tracePt t="13687" x="6965950" y="2366963"/>
          <p14:tracePt t="13702" x="7045325" y="2312988"/>
          <p14:tracePt t="13719" x="7259638" y="2152650"/>
          <p14:tracePt t="13736" x="7375525" y="2036763"/>
          <p14:tracePt t="13752" x="7456488" y="1928813"/>
          <p14:tracePt t="13769" x="7572375" y="1776413"/>
          <p14:tracePt t="13786" x="7661275" y="1670050"/>
          <p14:tracePt t="13802" x="7705725" y="1562100"/>
          <p14:tracePt t="13820" x="7715250" y="1473200"/>
          <p14:tracePt t="13836" x="7715250" y="1384300"/>
          <p14:tracePt t="13852" x="7653338" y="1250950"/>
          <p14:tracePt t="13869" x="7518400" y="1160463"/>
          <p14:tracePt t="13886" x="7286625" y="1044575"/>
          <p14:tracePt t="13887" x="7188200" y="1000125"/>
          <p14:tracePt t="13903" x="6991350" y="911225"/>
          <p14:tracePt t="13920" x="6875463" y="866775"/>
          <p14:tracePt t="13936" x="6751638" y="830263"/>
          <p14:tracePt t="13953" x="6572250" y="768350"/>
          <p14:tracePt t="13970" x="6348413" y="741363"/>
          <p14:tracePt t="13986" x="6108700" y="723900"/>
          <p14:tracePt t="14003" x="5830888" y="723900"/>
          <p14:tracePt t="14020" x="5375275" y="723900"/>
          <p14:tracePt t="14037" x="4983163" y="750888"/>
          <p14:tracePt t="14053" x="4608513" y="768350"/>
          <p14:tracePt t="14070" x="4303713" y="768350"/>
          <p14:tracePt t="14071" x="4125913" y="768350"/>
          <p14:tracePt t="14087" x="3724275" y="768350"/>
          <p14:tracePt t="14103" x="3303588" y="768350"/>
          <p14:tracePt t="14120" x="2867025" y="795338"/>
          <p14:tracePt t="14137" x="2652713" y="830263"/>
          <p14:tracePt t="14154" x="2509838" y="901700"/>
          <p14:tracePt t="14170" x="2446338" y="965200"/>
          <p14:tracePt t="14187" x="2393950" y="1036638"/>
          <p14:tracePt t="14204" x="2322513" y="1143000"/>
          <p14:tracePt t="14221" x="2232025" y="1241425"/>
          <p14:tracePt t="14237" x="2152650" y="1446213"/>
          <p14:tracePt t="14254" x="2116138" y="1500188"/>
          <p14:tracePt t="14359" x="2125663" y="1822450"/>
          <p14:tracePt t="14367" x="2125663" y="1830388"/>
          <p14:tracePt t="14375" x="2152650" y="1857375"/>
          <p14:tracePt t="14388" x="2179638" y="1874838"/>
          <p14:tracePt t="14406" x="2241550" y="1928813"/>
          <p14:tracePt t="14407" x="2286000" y="1955800"/>
          <p14:tracePt t="14421" x="2330450" y="1973263"/>
          <p14:tracePt t="14438" x="2428875" y="2027238"/>
          <p14:tracePt t="14438" x="2473325" y="2054225"/>
          <p14:tracePt t="14455" x="2741613" y="2133600"/>
          <p14:tracePt t="14472" x="2982913" y="2241550"/>
          <p14:tracePt t="14488" x="3411538" y="2357438"/>
          <p14:tracePt t="14505" x="3919538" y="2482850"/>
          <p14:tracePt t="14522" x="4340225" y="2517775"/>
          <p14:tracePt t="14538" x="4830763" y="2562225"/>
          <p14:tracePt t="14556" x="5251450" y="2562225"/>
          <p14:tracePt t="14572" x="5626100" y="2562225"/>
          <p14:tracePt t="14589" x="6062663" y="2490788"/>
          <p14:tracePt t="14605" x="6473825" y="2411413"/>
          <p14:tracePt t="14622" x="6867525" y="2357438"/>
          <p14:tracePt t="14623" x="7037388" y="2322513"/>
          <p14:tracePt t="14639" x="7348538" y="2286000"/>
          <p14:tracePt t="14656" x="7545388" y="2232025"/>
          <p14:tracePt t="14672" x="7634288" y="2224088"/>
          <p14:tracePt t="14689" x="7670800" y="2197100"/>
          <p14:tracePt t="14706" x="7697788" y="2170113"/>
          <p14:tracePt t="14722" x="7724775" y="2116138"/>
          <p14:tracePt t="14739" x="7732713" y="2081213"/>
          <p14:tracePt t="14756" x="7742238" y="2054225"/>
          <p14:tracePt t="14773" x="7742238" y="2044700"/>
          <p14:tracePt t="14789" x="7742238" y="2036763"/>
          <p14:tracePt t="15615" x="7732713" y="2036763"/>
          <p14:tracePt t="15647" x="7724775" y="2036763"/>
          <p14:tracePt t="15663" x="7715250" y="2036763"/>
          <p14:tracePt t="15687" x="7697788" y="2036763"/>
          <p14:tracePt t="15703" x="7680325" y="2036763"/>
          <p14:tracePt t="15711" x="7653338" y="2036763"/>
          <p14:tracePt t="15719" x="7643813" y="2044700"/>
          <p14:tracePt t="15727" x="7626350" y="2071688"/>
          <p14:tracePt t="15743" x="7537450" y="2133600"/>
          <p14:tracePt t="15760" x="7439025" y="2214563"/>
          <p14:tracePt t="15777" x="7331075" y="2303463"/>
          <p14:tracePt t="15793" x="6965950" y="2473325"/>
          <p14:tracePt t="15810" x="6848475" y="2527300"/>
          <p14:tracePt t="15827" x="6777038" y="2544763"/>
          <p14:tracePt t="15843" x="6759575" y="2554288"/>
          <p14:tracePt t="15860" x="6751638" y="2554288"/>
          <p14:tracePt t="15919" x="6732588" y="2562225"/>
          <p14:tracePt t="15935" x="6688138" y="2571750"/>
          <p14:tracePt t="15944" x="6653213" y="2581275"/>
          <p14:tracePt t="15951" x="6589713" y="2589213"/>
          <p14:tracePt t="15961" x="6510338" y="2589213"/>
          <p14:tracePt t="15978" x="6394450" y="2616200"/>
          <p14:tracePt t="15994" x="6340475" y="2616200"/>
          <p14:tracePt t="16011" x="6330950" y="2616200"/>
          <p14:tracePt t="16027" x="6313488" y="2633663"/>
          <p14:tracePt t="16044" x="6303963" y="2633663"/>
          <p14:tracePt t="16061" x="6286500" y="2633663"/>
          <p14:tracePt t="16078" x="6251575" y="2633663"/>
          <p14:tracePt t="16094" x="6180138" y="2633663"/>
          <p14:tracePt t="16095" x="6143625" y="2633663"/>
          <p14:tracePt t="16111" x="6054725" y="2633663"/>
          <p14:tracePt t="16128" x="5965825" y="2643188"/>
          <p14:tracePt t="16144" x="5875338" y="2660650"/>
          <p14:tracePt t="16161" x="5776913" y="2687638"/>
          <p14:tracePt t="16178" x="5688013" y="2724150"/>
          <p14:tracePt t="16195" x="5599113" y="2786063"/>
          <p14:tracePt t="16211" x="5518150" y="2867025"/>
          <p14:tracePt t="16228" x="5419725" y="2965450"/>
          <p14:tracePt t="16245" x="5295900" y="3133725"/>
          <p14:tracePt t="16262" x="5214938" y="3224213"/>
          <p14:tracePt t="16278" x="5153025" y="3348038"/>
          <p14:tracePt t="16279" x="5116513" y="3419475"/>
          <p14:tracePt t="16296" x="5062538" y="3562350"/>
          <p14:tracePt t="16312" x="5010150" y="3670300"/>
          <p14:tracePt t="16329" x="4983163" y="3768725"/>
          <p14:tracePt t="16345" x="4965700" y="3848100"/>
          <p14:tracePt t="16362" x="4956175" y="3902075"/>
          <p14:tracePt t="16379" x="4956175" y="3946525"/>
          <p14:tracePt t="16395" x="4956175" y="4017963"/>
          <p14:tracePt t="16412" x="4965700" y="4133850"/>
          <p14:tracePt t="16429" x="5000625" y="4241800"/>
          <p14:tracePt t="16446" x="5045075" y="4313238"/>
          <p14:tracePt t="16463" x="5089525" y="4367213"/>
          <p14:tracePt t="16463" x="5108575" y="4402138"/>
          <p14:tracePt t="16480" x="5133975" y="4419600"/>
          <p14:tracePt t="16496" x="5170488" y="4438650"/>
          <p14:tracePt t="16512" x="5224463" y="4438650"/>
          <p14:tracePt t="16529" x="5295900" y="4438650"/>
          <p14:tracePt t="16546" x="5367338" y="4438650"/>
          <p14:tracePt t="16563" x="5510213" y="4419600"/>
          <p14:tracePt t="16579" x="5616575" y="4384675"/>
          <p14:tracePt t="16597" x="5715000" y="4375150"/>
          <p14:tracePt t="16613" x="5803900" y="4357688"/>
          <p14:tracePt t="16630" x="5929313" y="4357688"/>
          <p14:tracePt t="16647" x="6126163" y="4357688"/>
          <p14:tracePt t="16647" x="6224588" y="4340225"/>
          <p14:tracePt t="16663" x="6384925" y="4340225"/>
          <p14:tracePt t="16680" x="6483350" y="4330700"/>
          <p14:tracePt t="16697" x="6616700" y="4295775"/>
          <p14:tracePt t="16713" x="6742113" y="4232275"/>
          <p14:tracePt t="16730" x="6840538" y="4170363"/>
          <p14:tracePt t="16747" x="6946900" y="4081463"/>
          <p14:tracePt t="16763" x="7072313" y="3983038"/>
          <p14:tracePt t="16780" x="7188200" y="3894138"/>
          <p14:tracePt t="16797" x="7277100" y="3813175"/>
          <p14:tracePt t="16814" x="7394575" y="3724275"/>
          <p14:tracePt t="16832" x="7545388" y="3598863"/>
          <p14:tracePt t="16847" x="7643813" y="3536950"/>
          <p14:tracePt t="16864" x="7688263" y="3490913"/>
          <p14:tracePt t="16881" x="7732713" y="3455988"/>
          <p14:tracePt t="16897" x="7796213" y="3394075"/>
          <p14:tracePt t="16914" x="7831138" y="3340100"/>
          <p14:tracePt t="16931" x="7848600" y="3268663"/>
          <p14:tracePt t="16948" x="7848600" y="3179763"/>
          <p14:tracePt t="16964" x="7823200" y="3000375"/>
          <p14:tracePt t="16981" x="7796213" y="2901950"/>
          <p14:tracePt t="16998" x="7786688" y="2795588"/>
          <p14:tracePt t="17015" x="7742238" y="2724150"/>
          <p14:tracePt t="17016" x="7715250" y="2652713"/>
          <p14:tracePt t="17032" x="7626350" y="2517775"/>
          <p14:tracePt t="17048" x="7545388" y="2393950"/>
          <p14:tracePt t="17065" x="7466013" y="2303463"/>
          <p14:tracePt t="17081" x="7419975" y="2259013"/>
          <p14:tracePt t="17098" x="7385050" y="2224088"/>
          <p14:tracePt t="17115" x="7323138" y="2187575"/>
          <p14:tracePt t="17132" x="7232650" y="2143125"/>
          <p14:tracePt t="17148" x="7143750" y="2116138"/>
          <p14:tracePt t="17165" x="6938963" y="2081213"/>
          <p14:tracePt t="17182" x="6796088" y="2062163"/>
          <p14:tracePt t="17198" x="6653213" y="2054225"/>
          <p14:tracePt t="17199" x="6599238" y="2054225"/>
          <p14:tracePt t="17216" x="6527800" y="2054225"/>
          <p14:tracePt t="17232" x="6483350" y="2054225"/>
          <p14:tracePt t="17249" x="6402388" y="2054225"/>
          <p14:tracePt t="17265" x="6313488" y="2054225"/>
          <p14:tracePt t="17282" x="6251575" y="2054225"/>
          <p14:tracePt t="17299" x="6143625" y="2054225"/>
          <p14:tracePt t="17316" x="6027738" y="2054225"/>
          <p14:tracePt t="17332" x="5875338" y="2081213"/>
          <p14:tracePt t="17349" x="5670550" y="2116138"/>
          <p14:tracePt t="17366" x="5446713" y="2133600"/>
          <p14:tracePt t="17382" x="5313363" y="2152650"/>
          <p14:tracePt t="17383" x="5276850" y="2152650"/>
          <p14:tracePt t="17400" x="5232400" y="2160588"/>
          <p14:tracePt t="17417" x="5224463" y="2170113"/>
          <p14:tracePt t="17433" x="5197475" y="2187575"/>
          <p14:tracePt t="17449" x="5180013" y="2187575"/>
          <p14:tracePt t="17467" x="5153025" y="2205038"/>
          <p14:tracePt t="17483" x="5126038" y="2232025"/>
          <p14:tracePt t="17500" x="5072063" y="2295525"/>
          <p14:tracePt t="17517" x="5018088" y="2384425"/>
          <p14:tracePt t="17533" x="4956175" y="2562225"/>
          <p14:tracePt t="17550" x="4894263" y="2679700"/>
          <p14:tracePt t="17566" x="4822825" y="2786063"/>
          <p14:tracePt t="17584" x="4759325" y="2928938"/>
          <p14:tracePt t="17600" x="4741863" y="3000375"/>
          <p14:tracePt t="17617" x="4741863" y="3036888"/>
          <p14:tracePt t="17633" x="4741863" y="3098800"/>
          <p14:tracePt t="17650" x="4741863" y="3241675"/>
          <p14:tracePt t="17667" x="4759325" y="3330575"/>
          <p14:tracePt t="17684" x="4759325" y="3411538"/>
          <p14:tracePt t="17700" x="4759325" y="3490913"/>
          <p14:tracePt t="17718" x="4759325" y="3589338"/>
          <p14:tracePt t="17734" x="4751388" y="3697288"/>
          <p14:tracePt t="17750" x="4751388" y="3741738"/>
          <p14:tracePt t="17768" x="4741863" y="3795713"/>
          <p14:tracePt t="17784" x="4741863" y="3813175"/>
          <p14:tracePt t="17801" x="4741863" y="3857625"/>
          <p14:tracePt t="17818" x="4741863" y="3875088"/>
          <p14:tracePt t="17835" x="4759325" y="3919538"/>
          <p14:tracePt t="17851" x="4786313" y="3938588"/>
          <p14:tracePt t="17868" x="4830763" y="3965575"/>
          <p14:tracePt t="17884" x="4867275" y="3990975"/>
          <p14:tracePt t="17901" x="4902200" y="4000500"/>
          <p14:tracePt t="17918" x="4938713" y="4017963"/>
          <p14:tracePt t="17935" x="4965700" y="4037013"/>
          <p14:tracePt t="17952" x="5010150" y="4054475"/>
          <p14:tracePt t="17968" x="5054600" y="4062413"/>
          <p14:tracePt t="17985" x="5099050" y="4071938"/>
          <p14:tracePt t="18002" x="5133975" y="4081463"/>
          <p14:tracePt t="18018" x="5170488" y="4081463"/>
          <p14:tracePt t="18035" x="5224463" y="4098925"/>
          <p14:tracePt t="18052" x="5303838" y="4098925"/>
          <p14:tracePt t="18068" x="5367338" y="4098925"/>
          <p14:tracePt t="18085" x="5394325" y="4098925"/>
          <p14:tracePt t="18102" x="5411788" y="4098925"/>
          <p14:tracePt t="18119" x="5429250" y="4098925"/>
          <p14:tracePt t="18136" x="5510213" y="4098925"/>
          <p14:tracePt t="18152" x="5581650" y="4098925"/>
          <p14:tracePt t="18169" x="5741988" y="4098925"/>
          <p14:tracePt t="18185" x="5840413" y="4089400"/>
          <p14:tracePt t="18202" x="5929313" y="4071938"/>
          <p14:tracePt t="18219" x="6018213" y="4054475"/>
          <p14:tracePt t="18236" x="6099175" y="4027488"/>
          <p14:tracePt t="18252" x="6205538" y="4000500"/>
          <p14:tracePt t="18269" x="6330950" y="3973513"/>
          <p14:tracePt t="18286" x="6446838" y="3938588"/>
          <p14:tracePt t="18303" x="6608763" y="3894138"/>
          <p14:tracePt t="18320" x="6840538" y="3822700"/>
          <p14:tracePt t="18337" x="6946900" y="3768725"/>
          <p14:tracePt t="18353" x="7027863" y="3724275"/>
          <p14:tracePt t="18370" x="7089775" y="3697288"/>
          <p14:tracePt t="18386" x="7143750" y="3633788"/>
          <p14:tracePt t="18403" x="7205663" y="3589338"/>
          <p14:tracePt t="18420" x="7296150" y="3517900"/>
          <p14:tracePt t="18437" x="7439025" y="3419475"/>
          <p14:tracePt t="18453" x="7518400" y="3330575"/>
          <p14:tracePt t="18470" x="7554913" y="3276600"/>
          <p14:tracePt t="18488" x="7599363" y="3205163"/>
          <p14:tracePt t="18504" x="7608888" y="3143250"/>
          <p14:tracePt t="18520" x="7608888" y="3071813"/>
          <p14:tracePt t="18538" x="7608888" y="2982913"/>
          <p14:tracePt t="18554" x="7608888" y="2813050"/>
          <p14:tracePt t="18571" x="7589838" y="2759075"/>
          <p14:tracePt t="18588" x="7581900" y="2724150"/>
          <p14:tracePt t="18604" x="7545388" y="2679700"/>
          <p14:tracePt t="18621" x="7491413" y="2625725"/>
          <p14:tracePt t="18638" x="7394575" y="2554288"/>
          <p14:tracePt t="18654" x="7296150" y="2482850"/>
          <p14:tracePt t="18671" x="7215188" y="2419350"/>
          <p14:tracePt t="18688" x="7161213" y="2374900"/>
          <p14:tracePt t="18688" x="7143750" y="2357438"/>
          <p14:tracePt t="18704" x="7099300" y="2295525"/>
          <p14:tracePt t="18721" x="7072313" y="2268538"/>
          <p14:tracePt t="18738" x="7045325" y="2241550"/>
          <p14:tracePt t="18754" x="7037388" y="2224088"/>
          <p14:tracePt t="18771" x="7018338" y="2214563"/>
          <p14:tracePt t="18788" x="7000875" y="2214563"/>
          <p14:tracePt t="18805" x="6965950" y="2214563"/>
          <p14:tracePt t="18821" x="6911975" y="2214563"/>
          <p14:tracePt t="18838" x="6858000" y="2214563"/>
          <p14:tracePt t="18855" x="6786563" y="2214563"/>
          <p14:tracePt t="18872" x="6705600" y="2214563"/>
          <p14:tracePt t="18872" x="6581775" y="2214563"/>
          <p14:tracePt t="18889" x="6411913" y="2214563"/>
          <p14:tracePt t="18905" x="6242050" y="2214563"/>
          <p14:tracePt t="18922" x="5956300" y="2214563"/>
          <p14:tracePt t="18939" x="5688013" y="2214563"/>
          <p14:tracePt t="18955" x="5500688" y="2214563"/>
          <p14:tracePt t="18972" x="5384800" y="2214563"/>
          <p14:tracePt t="18989" x="5303838" y="2214563"/>
          <p14:tracePt t="19005" x="5241925" y="2214563"/>
          <p14:tracePt t="19022" x="5205413" y="2214563"/>
          <p14:tracePt t="19039" x="5180013" y="2214563"/>
          <p14:tracePt t="19056" x="5133975" y="2251075"/>
          <p14:tracePt t="19057" x="5116513" y="2276475"/>
          <p14:tracePt t="19074" x="5062538" y="2339975"/>
          <p14:tracePt t="19089" x="5000625" y="2438400"/>
          <p14:tracePt t="19106" x="4894263" y="2687638"/>
          <p14:tracePt t="19122" x="4813300" y="2830513"/>
          <p14:tracePt t="19139" x="4724400" y="2990850"/>
          <p14:tracePt t="19156" x="4652963" y="3125788"/>
          <p14:tracePt t="19173" x="4633913" y="3224213"/>
          <p14:tracePt t="19189" x="4625975" y="3322638"/>
          <p14:tracePt t="19206" x="4625975" y="3375025"/>
          <p14:tracePt t="19223" x="4625975" y="3411538"/>
          <p14:tracePt t="19240" x="4625975" y="3473450"/>
          <p14:tracePt t="19240" x="4633913" y="3509963"/>
          <p14:tracePt t="19257" x="4633913" y="3544888"/>
          <p14:tracePt t="19273" x="4660900" y="3670300"/>
          <p14:tracePt t="19290" x="4679950" y="3848100"/>
          <p14:tracePt t="19306" x="4714875" y="4010025"/>
          <p14:tracePt t="19324" x="4741863" y="4143375"/>
          <p14:tracePt t="19341" x="4795838" y="4251325"/>
          <p14:tracePt t="19356" x="4857750" y="4367213"/>
          <p14:tracePt t="19373" x="4929188" y="4438650"/>
          <p14:tracePt t="19390" x="4956175" y="4465638"/>
          <p14:tracePt t="19407" x="4973638" y="4483100"/>
          <p14:tracePt t="19424" x="5010150" y="4491038"/>
          <p14:tracePt t="19425" x="5045075" y="4500563"/>
          <p14:tracePt t="19441" x="5108575" y="4500563"/>
          <p14:tracePt t="19457" x="5197475" y="4500563"/>
          <p14:tracePt t="19474" x="5330825" y="4500563"/>
          <p14:tracePt t="19490" x="5545138" y="4473575"/>
          <p14:tracePt t="19508" x="5715000" y="4438650"/>
          <p14:tracePt t="19524" x="5857875" y="4411663"/>
          <p14:tracePt t="19541" x="5983288" y="4357688"/>
          <p14:tracePt t="19558" x="6099175" y="4330700"/>
          <p14:tracePt t="19574" x="6251575" y="4276725"/>
          <p14:tracePt t="19591" x="6402388" y="4251325"/>
          <p14:tracePt t="19609" x="6680200" y="4214813"/>
          <p14:tracePt t="19624" x="6831013" y="4152900"/>
          <p14:tracePt t="19641" x="6956425" y="4125913"/>
          <p14:tracePt t="19658" x="7062788" y="4071938"/>
          <p14:tracePt t="19675" x="7170738" y="4027488"/>
          <p14:tracePt t="19691" x="7277100" y="3973513"/>
          <p14:tracePt t="19708" x="7385050" y="3919538"/>
          <p14:tracePt t="19725" x="7500938" y="3857625"/>
          <p14:tracePt t="19741" x="7616825" y="3795713"/>
          <p14:tracePt t="19758" x="7751763" y="3714750"/>
          <p14:tracePt t="19775" x="7885113" y="3643313"/>
          <p14:tracePt t="19792" x="7983538" y="3581400"/>
          <p14:tracePt t="19792" x="8018463" y="3562350"/>
          <p14:tracePt t="19809" x="8099425" y="3517900"/>
          <p14:tracePt t="19826" x="8161338" y="3482975"/>
          <p14:tracePt t="19842" x="8180388" y="3465513"/>
          <p14:tracePt t="19859" x="8197850" y="3465513"/>
          <p14:tracePt t="19896" x="8205788" y="3455988"/>
          <p14:tracePt t="19928" x="8205788" y="3446463"/>
          <p14:tracePt t="19944" x="8188325" y="3419475"/>
          <p14:tracePt t="19952" x="8188325" y="3411538"/>
          <p14:tracePt t="19961" x="8180388" y="3411538"/>
          <p14:tracePt t="19976" x="8161338" y="3394075"/>
          <p14:tracePt t="19993" x="8089900" y="3330575"/>
          <p14:tracePt t="20009" x="8001000" y="3251200"/>
          <p14:tracePt t="20026" x="7912100" y="3170238"/>
          <p14:tracePt t="20043" x="7858125" y="3116263"/>
          <p14:tracePt t="20059" x="7804150" y="3071813"/>
          <p14:tracePt t="20076" x="7769225" y="3036888"/>
          <p14:tracePt t="20093" x="7751763" y="3017838"/>
          <p14:tracePt t="20110" x="7742238" y="3009900"/>
          <p14:tracePt t="20127" x="7732713" y="3000375"/>
          <p14:tracePt t="20143" x="7715250" y="2990850"/>
          <p14:tracePt t="20159" x="7705725" y="2990850"/>
          <p14:tracePt t="20176" x="7697788" y="2973388"/>
          <p14:tracePt t="20193" x="7688263" y="2973388"/>
          <p14:tracePt t="20210" x="7680325" y="2973388"/>
          <p14:tracePt t="20227" x="7661275" y="2965450"/>
          <p14:tracePt t="20243" x="7653338" y="2955925"/>
          <p14:tracePt t="20260" x="7616825" y="2928938"/>
          <p14:tracePt t="20277" x="7589838" y="2911475"/>
          <p14:tracePt t="20293" x="7562850" y="2884488"/>
          <p14:tracePt t="20310" x="7518400" y="2857500"/>
          <p14:tracePt t="20328" x="7466013" y="2840038"/>
          <p14:tracePt t="20329" x="7429500" y="2813050"/>
          <p14:tracePt t="20344" x="7385050" y="2795588"/>
          <p14:tracePt t="20361" x="7108825" y="2687638"/>
          <p14:tracePt t="20378" x="6991350" y="2660650"/>
          <p14:tracePt t="20394" x="6867525" y="2625725"/>
          <p14:tracePt t="20411" x="6759575" y="2598738"/>
          <p14:tracePt t="20429" x="6653213" y="2571750"/>
          <p14:tracePt t="20444" x="6572250" y="2554288"/>
          <p14:tracePt t="20460" x="6483350" y="2509838"/>
          <p14:tracePt t="20478" x="6357938" y="2455863"/>
          <p14:tracePt t="20494" x="6251575" y="2401888"/>
          <p14:tracePt t="20511" x="6126163" y="2357438"/>
          <p14:tracePt t="20528" x="5983288" y="2312988"/>
          <p14:tracePt t="20529" x="5919788" y="2286000"/>
          <p14:tracePt t="20545" x="5795963" y="2259013"/>
          <p14:tracePt t="20561" x="5688013" y="2251075"/>
          <p14:tracePt t="20578" x="5661025" y="2251075"/>
          <p14:tracePt t="20595" x="5653088" y="2251075"/>
          <p14:tracePt t="20611" x="5634038" y="2251075"/>
          <p14:tracePt t="20629" x="5616575" y="2251075"/>
          <p14:tracePt t="20645" x="5562600" y="2251075"/>
          <p14:tracePt t="20662" x="5465763" y="2286000"/>
          <p14:tracePt t="20679" x="5205413" y="2401888"/>
          <p14:tracePt t="20695" x="5027613" y="2482850"/>
          <p14:tracePt t="20712" x="4884738" y="2536825"/>
          <p14:tracePt t="20713" x="4830763" y="2562225"/>
          <p14:tracePt t="20729" x="4776788" y="2598738"/>
          <p14:tracePt t="20745" x="4751388" y="2616200"/>
          <p14:tracePt t="20762" x="4714875" y="2660650"/>
          <p14:tracePt t="20779" x="4697413" y="2724150"/>
          <p14:tracePt t="20795" x="4687888" y="2813050"/>
          <p14:tracePt t="20812" x="4652963" y="3108325"/>
          <p14:tracePt t="20830" x="4633913" y="3330575"/>
          <p14:tracePt t="20846" x="4633913" y="3544888"/>
          <p14:tracePt t="20862" x="4633913" y="3724275"/>
          <p14:tracePt t="20879" x="4608513" y="3867150"/>
          <p14:tracePt t="20896" x="4608513" y="4027488"/>
          <p14:tracePt t="20897" x="4608513" y="4098925"/>
          <p14:tracePt t="20913" x="4608513" y="4224338"/>
          <p14:tracePt t="20929" x="4608513" y="4384675"/>
          <p14:tracePt t="20946" x="4714875" y="4554538"/>
          <p14:tracePt t="20963" x="4822825" y="4670425"/>
          <p14:tracePt t="20979" x="4884738" y="4732338"/>
          <p14:tracePt t="20996" x="4919663" y="4786313"/>
          <p14:tracePt t="21013" x="4973638" y="4813300"/>
          <p14:tracePt t="21030" x="5000625" y="4830763"/>
          <p14:tracePt t="21046" x="5054600" y="4867275"/>
          <p14:tracePt t="21063" x="5089525" y="4894263"/>
          <p14:tracePt t="21080" x="5187950" y="4946650"/>
          <p14:tracePt t="21081" x="5232400" y="4965700"/>
          <p14:tracePt t="21097" x="5322888" y="5027613"/>
          <p14:tracePt t="21114" x="5384800" y="5037138"/>
          <p14:tracePt t="21130" x="5402263" y="5037138"/>
          <p14:tracePt t="21148" x="5411788" y="5037138"/>
          <p14:tracePt t="21164" x="5465763" y="5037138"/>
          <p14:tracePt t="21180" x="5705475" y="4991100"/>
          <p14:tracePt t="21196" x="6045200" y="4911725"/>
          <p14:tracePt t="21213" x="6500813" y="4813300"/>
          <p14:tracePt t="21230" x="7010400" y="4652963"/>
          <p14:tracePt t="21247" x="7473950" y="4527550"/>
          <p14:tracePt t="21264" x="7742238" y="4429125"/>
          <p14:tracePt t="21265" x="7823200" y="4394200"/>
          <p14:tracePt t="21281" x="7939088" y="4340225"/>
          <p14:tracePt t="21298" x="8027988" y="4295775"/>
          <p14:tracePt t="21314" x="8089900" y="4232275"/>
          <p14:tracePt t="21331" x="8153400" y="4170363"/>
          <p14:tracePt t="21348" x="8215313" y="4071938"/>
          <p14:tracePt t="21364" x="8277225" y="3973513"/>
          <p14:tracePt t="21381" x="8313738" y="3660775"/>
          <p14:tracePt t="21398" x="8331200" y="3571875"/>
          <p14:tracePt t="21414" x="8331200" y="3527425"/>
          <p14:tracePt t="21431" x="8331200" y="3500438"/>
          <p14:tracePt t="21448" x="8331200" y="3473450"/>
          <p14:tracePt t="21449" x="8331200" y="3465513"/>
          <p14:tracePt t="21465" x="8286750" y="3384550"/>
          <p14:tracePt t="21482" x="8205788" y="3295650"/>
          <p14:tracePt t="21498" x="7983538" y="3108325"/>
          <p14:tracePt t="21515" x="7769225" y="2919413"/>
          <p14:tracePt t="21532" x="7402513" y="2633663"/>
          <p14:tracePt t="21549" x="7018338" y="2366963"/>
          <p14:tracePt t="21565" x="6724650" y="2160588"/>
          <p14:tracePt t="21582" x="6626225" y="2098675"/>
          <p14:tracePt t="21599" x="6608763" y="2089150"/>
          <p14:tracePt t="21615" x="6599238" y="2081213"/>
          <p14:tracePt t="21632" x="6589713" y="2071688"/>
          <p14:tracePt t="21649" x="6562725" y="2054225"/>
          <p14:tracePt t="21666" x="6500813" y="2044700"/>
          <p14:tracePt t="21683" x="6411913" y="2027238"/>
          <p14:tracePt t="21698" x="6323013" y="2017713"/>
          <p14:tracePt t="21715" x="6232525" y="2009775"/>
          <p14:tracePt t="21732" x="6037263" y="2009775"/>
          <p14:tracePt t="21749" x="5956300" y="2017713"/>
          <p14:tracePt t="21766" x="5894388" y="2054225"/>
          <p14:tracePt t="21782" x="5786438" y="2160588"/>
          <p14:tracePt t="21800" x="5697538" y="2339975"/>
          <p14:tracePt t="21816" x="5562600" y="2598738"/>
          <p14:tracePt t="21817" x="5510213" y="2751138"/>
          <p14:tracePt t="21833" x="5402263" y="2973388"/>
          <p14:tracePt t="21850" x="5322888" y="3160713"/>
          <p14:tracePt t="21866" x="5295900" y="3286125"/>
          <p14:tracePt t="21883" x="5268913" y="3384550"/>
          <p14:tracePt t="21900" x="5268913" y="3446463"/>
          <p14:tracePt t="21916" x="5268913" y="3490913"/>
          <p14:tracePt t="21933" x="5268913" y="3581400"/>
          <p14:tracePt t="21950" x="5313363" y="3652838"/>
          <p14:tracePt t="21967" x="5367338" y="3751263"/>
          <p14:tracePt t="21983" x="5419725" y="3840163"/>
          <p14:tracePt t="22000" x="5446713" y="3875088"/>
          <p14:tracePt t="22001" x="5446713" y="3894138"/>
          <p14:tracePt t="22017" x="5483225" y="3938588"/>
          <p14:tracePt t="22034" x="5510213" y="3973513"/>
          <p14:tracePt t="22050" x="5518150" y="3983038"/>
          <p14:tracePt t="22067" x="5527675" y="3990975"/>
          <p14:tracePt t="22084" x="5537200" y="4000500"/>
          <p14:tracePt t="22100" x="5554663" y="4000500"/>
          <p14:tracePt t="22117" x="5608638" y="4000500"/>
          <p14:tracePt t="22134" x="5697538" y="3973513"/>
          <p14:tracePt t="22151" x="5911850" y="3919538"/>
          <p14:tracePt t="22167" x="6072188" y="3911600"/>
          <p14:tracePt t="22184" x="6180138" y="3911600"/>
          <p14:tracePt t="22202" x="6357938" y="3919538"/>
          <p14:tracePt t="22218" x="6419850" y="3919538"/>
          <p14:tracePt t="22234" x="6500813" y="3938588"/>
          <p14:tracePt t="22251" x="6589713" y="3946525"/>
          <p14:tracePt t="22268" x="6661150" y="3946525"/>
          <p14:tracePt t="22284" x="6777038" y="3946525"/>
          <p14:tracePt t="22301" x="6858000" y="3946525"/>
          <p14:tracePt t="22318" x="6956425" y="3946525"/>
          <p14:tracePt t="22335" x="7089775" y="3946525"/>
          <p14:tracePt t="22352" x="7269163" y="3946525"/>
          <p14:tracePt t="22368" x="7419975" y="3946525"/>
          <p14:tracePt t="22369" x="7483475" y="3946525"/>
          <p14:tracePt t="22385" x="7554913" y="3946525"/>
          <p14:tracePt t="22402" x="7572375" y="3938588"/>
          <p14:tracePt t="22425" x="7581900" y="3929063"/>
          <p14:tracePt t="22435" x="7589838" y="3902075"/>
          <p14:tracePt t="22452" x="7616825" y="3848100"/>
          <p14:tracePt t="22468" x="7626350" y="3759200"/>
          <p14:tracePt t="22485" x="7643813" y="3670300"/>
          <p14:tracePt t="22502" x="7643813" y="3581400"/>
          <p14:tracePt t="22519" x="7643813" y="3527425"/>
          <p14:tracePt t="22535" x="7661275" y="3490913"/>
          <p14:tracePt t="22552" x="7661275" y="3455988"/>
          <p14:tracePt t="22577" x="7661275" y="3446463"/>
          <p14:tracePt t="22593" x="7661275" y="3438525"/>
          <p14:tracePt t="22609" x="7661275" y="3429000"/>
          <p14:tracePt t="22619" x="7653338" y="3411538"/>
          <p14:tracePt t="22636" x="7626350" y="3384550"/>
          <p14:tracePt t="22657" x="7616825" y="3367088"/>
          <p14:tracePt t="22669" x="7616825" y="3357563"/>
          <p14:tracePt t="22686" x="7608888" y="3348038"/>
          <p14:tracePt t="22703" x="7589838" y="3330575"/>
          <p14:tracePt t="22720" x="7589838" y="3322638"/>
          <p14:tracePt t="22736" x="7581900" y="3303588"/>
          <p14:tracePt t="22752" x="7562850" y="3295650"/>
          <p14:tracePt t="22769" x="7510463" y="3276600"/>
          <p14:tracePt t="22786" x="7466013" y="3251200"/>
          <p14:tracePt t="22803" x="7419975" y="3224213"/>
          <p14:tracePt t="22820" x="7313613" y="3133725"/>
          <p14:tracePt t="22836" x="6991350" y="2973388"/>
          <p14:tracePt t="22853" x="6813550" y="2857500"/>
          <p14:tracePt t="22870" x="6697663" y="2803525"/>
          <p14:tracePt t="22887" x="6634163" y="2776538"/>
          <p14:tracePt t="22903" x="6608763" y="2776538"/>
          <p14:tracePt t="22920" x="6599238" y="2776538"/>
          <p14:tracePt t="22938" x="6589713" y="2776538"/>
          <p14:tracePt t="22954" x="6562725" y="2776538"/>
          <p14:tracePt t="22970" x="6554788" y="2795588"/>
          <p14:tracePt t="22987" x="6545263" y="2822575"/>
          <p14:tracePt t="23004" x="6527800" y="2840038"/>
          <p14:tracePt t="23021" x="6518275" y="2857500"/>
          <p14:tracePt t="23037" x="6500813" y="2867025"/>
          <p14:tracePt t="23054" x="6483350" y="2867025"/>
          <p14:tracePt t="23071" x="6456363" y="2867025"/>
          <p14:tracePt t="23088" x="6411913" y="2867025"/>
          <p14:tracePt t="23104" x="6367463" y="2874963"/>
          <p14:tracePt t="23121" x="6330950" y="2894013"/>
          <p14:tracePt t="23138" x="6296025" y="2938463"/>
          <p14:tracePt t="23154" x="6269038" y="2990850"/>
          <p14:tracePt t="23171" x="6251575" y="3054350"/>
          <p14:tracePt t="23188" x="6251575" y="3108325"/>
          <p14:tracePt t="23205" x="6251575" y="3125788"/>
          <p14:tracePt t="23474" x="6242050" y="3133725"/>
          <p14:tracePt t="23682" x="6232525" y="3133725"/>
          <p14:tracePt t="23690" x="6224588" y="3133725"/>
          <p14:tracePt t="23706" x="6205538" y="3133725"/>
          <p14:tracePt t="23714" x="6197600" y="3116263"/>
          <p14:tracePt t="23723" x="6180138" y="3108325"/>
          <p14:tracePt t="23746" x="6170613" y="3098800"/>
          <p14:tracePt t="23818" x="6161088" y="3098800"/>
          <p14:tracePt t="23842" x="6153150" y="3098800"/>
          <p14:tracePt t="23882" x="6134100" y="3098800"/>
          <p14:tracePt t="23922" x="6116638" y="3098800"/>
          <p14:tracePt t="23970" x="6108700" y="3098800"/>
          <p14:tracePt t="23994" x="6099175" y="3098800"/>
          <p14:tracePt t="24010" x="6099175" y="3108325"/>
          <p14:tracePt t="24258" x="6089650" y="3108325"/>
          <p14:tracePt t="24282" x="6081713" y="3108325"/>
          <p14:tracePt t="24290" x="6072188" y="3108325"/>
          <p14:tracePt t="24305" x="6054725" y="3108325"/>
          <p14:tracePt t="24321" x="6037263" y="3108325"/>
          <p14:tracePt t="24337" x="6027738" y="3108325"/>
          <p14:tracePt t="24346" x="6000750" y="3108325"/>
          <p14:tracePt t="24362" x="5983288" y="3108325"/>
          <p14:tracePt t="24376" x="5956300" y="3108325"/>
          <p14:tracePt t="24392" x="5919788" y="3108325"/>
          <p14:tracePt t="24410" x="5894388" y="3108325"/>
          <p14:tracePt t="24426" x="5884863" y="3108325"/>
          <p14:tracePt t="24443" x="5884863" y="3116263"/>
          <p14:tracePt t="24474" x="5875338" y="3116263"/>
          <p14:tracePt t="24506" x="5857875" y="3116263"/>
          <p14:tracePt t="24602" x="5840413" y="3116263"/>
          <p14:tracePt t="24666" x="5830888" y="3116263"/>
          <p14:tracePt t="24682" x="5803900" y="3116263"/>
          <p14:tracePt t="24698" x="5786438" y="3116263"/>
          <p14:tracePt t="24706" x="5768975" y="3116263"/>
          <p14:tracePt t="24714" x="5751513" y="3116263"/>
          <p14:tracePt t="24727" x="5732463" y="3116263"/>
          <p14:tracePt t="24744" x="5715000" y="3116263"/>
          <p14:tracePt t="24761" x="5697538" y="3116263"/>
          <p14:tracePt t="24778" x="5680075" y="3116263"/>
          <p14:tracePt t="25058" x="5670550" y="3116263"/>
          <p14:tracePt t="25066" x="5661025" y="3116263"/>
          <p14:tracePt t="25074" x="5653088" y="3116263"/>
          <p14:tracePt t="25082" x="5634038" y="3116263"/>
          <p14:tracePt t="25095" x="5608638" y="3108325"/>
          <p14:tracePt t="25112" x="5589588" y="3108325"/>
          <p14:tracePt t="25129" x="5581650" y="3089275"/>
          <p14:tracePt t="25145" x="5572125" y="3089275"/>
          <p14:tracePt t="25146" x="5562600" y="3089275"/>
          <p14:tracePt t="25162" x="5554663" y="3089275"/>
          <p14:tracePt t="25179" x="5527675" y="3089275"/>
          <p14:tracePt t="25195" x="5518150" y="3089275"/>
          <p14:tracePt t="25690" x="5510213" y="3089275"/>
          <p14:tracePt t="25698" x="5510213" y="3143250"/>
          <p14:tracePt t="25706" x="5518150" y="3179763"/>
          <p14:tracePt t="25715" x="5554663" y="3224213"/>
          <p14:tracePt t="25731" x="5626100" y="3303588"/>
          <p14:tracePt t="25748" x="5705475" y="3384550"/>
          <p14:tracePt t="25764" x="5759450" y="3438525"/>
          <p14:tracePt t="25781" x="5822950" y="3482975"/>
          <p14:tracePt t="25798" x="5919788" y="3536950"/>
          <p14:tracePt t="25815" x="6018213" y="3589338"/>
          <p14:tracePt t="25837" x="6269038" y="3633788"/>
          <p14:tracePt t="25847" x="6323013" y="3633788"/>
          <p14:tracePt t="25864" x="6411913" y="3643313"/>
          <p14:tracePt t="25881" x="6483350" y="3643313"/>
          <p14:tracePt t="25899" x="6572250" y="3660775"/>
          <p14:tracePt t="25915" x="6626225" y="3670300"/>
          <p14:tracePt t="25932" x="6661150" y="3679825"/>
          <p14:tracePt t="25948" x="6715125" y="3687763"/>
          <p14:tracePt t="25965" x="6769100" y="3687763"/>
          <p14:tracePt t="25982" x="6823075" y="3705225"/>
          <p14:tracePt t="25998" x="6867525" y="3714750"/>
          <p14:tracePt t="26015" x="6894513" y="3714750"/>
          <p14:tracePt t="26032" x="6902450" y="3714750"/>
          <p14:tracePt t="26049" x="6911975" y="3714750"/>
          <p14:tracePt t="26202" x="6919913" y="3714750"/>
          <p14:tracePt t="26210" x="6919913" y="3697288"/>
          <p14:tracePt t="26219" x="6919913" y="3687763"/>
          <p14:tracePt t="26233" x="6919913" y="3660775"/>
          <p14:tracePt t="26250" x="6919913" y="3571875"/>
          <p14:tracePt t="26267" x="6919913" y="3517900"/>
          <p14:tracePt t="26283" x="6919913" y="3482975"/>
          <p14:tracePt t="26300" x="6919913" y="3473450"/>
          <p14:tracePt t="26316" x="6919913" y="3465513"/>
          <p14:tracePt t="26339" x="6919913" y="3455988"/>
          <p14:tracePt t="26426" x="6919913" y="3446463"/>
          <p14:tracePt t="26506" x="6919913" y="3429000"/>
          <p14:tracePt t="26538" x="6919913" y="3411538"/>
          <p14:tracePt t="26555" x="6911975" y="3402013"/>
          <p14:tracePt t="26570" x="6902450" y="3394075"/>
          <p14:tracePt t="26586" x="6884988" y="3384550"/>
          <p14:tracePt t="26594" x="6875463" y="3367088"/>
          <p14:tracePt t="26603" x="6848475" y="3348038"/>
          <p14:tracePt t="26617" x="6848475" y="3340100"/>
          <p14:tracePt t="26635" x="6823075" y="3313113"/>
          <p14:tracePt t="26651" x="6796088" y="3295650"/>
          <p14:tracePt t="26668" x="6759575" y="3286125"/>
          <p14:tracePt t="26685" x="6724650" y="3268663"/>
          <p14:tracePt t="26701" x="6688138" y="3251200"/>
          <p14:tracePt t="26718" x="6670675" y="3241675"/>
          <p14:tracePt t="26735" x="6634163" y="3241675"/>
          <p14:tracePt t="26751" x="6599238" y="3232150"/>
          <p14:tracePt t="26768" x="6554788" y="3232150"/>
          <p14:tracePt t="26785" x="6518275" y="3232150"/>
          <p14:tracePt t="26802" x="6483350" y="3232150"/>
          <p14:tracePt t="26820" x="6473825" y="3232150"/>
          <p14:tracePt t="26835" x="6456363" y="3232150"/>
          <p14:tracePt t="26852" x="6446838" y="3232150"/>
          <p14:tracePt t="26869" x="6429375" y="3224213"/>
          <p14:tracePt t="26885" x="6419850" y="3224213"/>
          <p14:tracePt t="26902" x="6419850" y="3214688"/>
          <p14:tracePt t="26919" x="6402388" y="3214688"/>
          <p14:tracePt t="28363" x="6384925" y="3214688"/>
          <p14:tracePt t="28515" x="6375400" y="3214688"/>
          <p14:tracePt t="28555" x="6367463" y="3214688"/>
          <p14:tracePt t="28667" x="6367463" y="3224213"/>
          <p14:tracePt t="28691" x="6357938" y="3232150"/>
          <p14:tracePt t="28699" x="6348413" y="3241675"/>
          <p14:tracePt t="28747" x="6348413" y="3251200"/>
          <p14:tracePt t="28763" x="6348413" y="3259138"/>
          <p14:tracePt t="28771" x="6348413" y="3268663"/>
          <p14:tracePt t="28787" x="6330950" y="3295650"/>
          <p14:tracePt t="28795" x="6330950" y="3313113"/>
          <p14:tracePt t="28809" x="6313488" y="3348038"/>
          <p14:tracePt t="28826" x="6286500" y="3438525"/>
          <p14:tracePt t="28827" x="6276975" y="3473450"/>
          <p14:tracePt t="28843" x="6232525" y="3571875"/>
          <p14:tracePt t="28860" x="6224588" y="3625850"/>
          <p14:tracePt t="28876" x="6205538" y="3724275"/>
          <p14:tracePt t="28893" x="6197600" y="3732213"/>
          <p14:tracePt t="29443" x="6188075" y="3732213"/>
          <p14:tracePt t="29467" x="6180138" y="3724275"/>
          <p14:tracePt t="29483" x="6170613" y="3714750"/>
          <p14:tracePt t="29491" x="6161088" y="3714750"/>
          <p14:tracePt t="29523" x="6161088" y="3705225"/>
          <p14:tracePt t="30716" x="6153150" y="3705225"/>
          <p14:tracePt t="30732" x="6153150" y="3714750"/>
          <p14:tracePt t="30740" x="6153150" y="3724275"/>
          <p14:tracePt t="30750" x="6161088" y="3741738"/>
          <p14:tracePt t="30767" x="6180138" y="3751263"/>
          <p14:tracePt t="30783" x="6188075" y="3768725"/>
          <p14:tracePt t="30801" x="6215063" y="3803650"/>
          <p14:tracePt t="30817" x="6232525" y="3822700"/>
          <p14:tracePt t="30834" x="6269038" y="3867150"/>
          <p14:tracePt t="30851" x="6286500" y="3884613"/>
          <p14:tracePt t="30867" x="6323013" y="3911600"/>
          <p14:tracePt t="30884" x="6357938" y="3929063"/>
          <p14:tracePt t="30901" x="6367463" y="3938588"/>
          <p14:tracePt t="30940" x="6375400" y="3938588"/>
          <p14:tracePt t="31164" x="6394450" y="3938588"/>
          <p14:tracePt t="31172" x="6429375" y="3983038"/>
          <p14:tracePt t="31180" x="6456363" y="4044950"/>
          <p14:tracePt t="31188" x="6483350" y="4098925"/>
          <p14:tracePt t="31202" x="6510338" y="4152900"/>
          <p14:tracePt t="31218" x="6554788" y="4251325"/>
          <p14:tracePt t="31235" x="6554788" y="4276725"/>
          <p14:tracePt t="31236" x="6554788" y="4295775"/>
          <p14:tracePt t="31252" x="6554788" y="4303713"/>
          <p14:tracePt t="31412" x="6554788" y="4313238"/>
          <p14:tracePt t="31420" x="6581775" y="4330700"/>
          <p14:tracePt t="31436" x="6589713" y="4340225"/>
          <p14:tracePt t="31444" x="6608763" y="4348163"/>
          <p14:tracePt t="31468" x="6616700" y="4348163"/>
          <p14:tracePt t="31476" x="6626225" y="4348163"/>
          <p14:tracePt t="31540" x="6626225" y="4340225"/>
          <p14:tracePt t="31548" x="6626225" y="4322763"/>
          <p14:tracePt t="31556" x="6626225" y="4295775"/>
          <p14:tracePt t="31570" x="6626225" y="4268788"/>
          <p14:tracePt t="31586" x="6626225" y="4205288"/>
          <p14:tracePt t="31603" x="6599238" y="4054475"/>
          <p14:tracePt t="31604" x="6562725" y="4010025"/>
          <p14:tracePt t="31620" x="6510338" y="3902075"/>
          <p14:tracePt t="31637" x="6491288" y="3867150"/>
          <p14:tracePt t="31653" x="6491288" y="3840163"/>
          <p14:tracePt t="31670" x="6491288" y="3803650"/>
          <p14:tracePt t="31687" x="6491288" y="3786188"/>
          <p14:tracePt t="31704" x="6537325" y="3741738"/>
          <p14:tracePt t="31721" x="6581775" y="3705225"/>
          <p14:tracePt t="31737" x="6661150" y="3625850"/>
          <p14:tracePt t="31754" x="6732588" y="3544888"/>
          <p14:tracePt t="31770" x="6777038" y="3465513"/>
          <p14:tracePt t="31787" x="6804025" y="3348038"/>
          <p14:tracePt t="31788" x="6804025" y="3322638"/>
          <p14:tracePt t="31804" x="6804025" y="3268663"/>
          <p14:tracePt t="31822" x="6804025" y="3259138"/>
          <p14:tracePt t="31838" x="6804025" y="3241675"/>
          <p14:tracePt t="31924" x="6804025" y="3251200"/>
          <p14:tracePt t="31932" x="6804025" y="3259138"/>
          <p14:tracePt t="31940" x="6823075" y="3259138"/>
          <p14:tracePt t="31954" x="6840538" y="3259138"/>
          <p14:tracePt t="31971" x="6867525" y="3276600"/>
          <p14:tracePt t="31988" x="6875463" y="3276600"/>
          <p14:tracePt t="32005" x="6884988" y="3276600"/>
          <p14:tracePt t="32724" x="6894513" y="3276600"/>
          <p14:tracePt t="32741" x="6894513" y="3259138"/>
          <p14:tracePt t="32781" x="6884988" y="3241675"/>
          <p14:tracePt t="32868" x="6867525" y="3241675"/>
          <p14:tracePt t="32908" x="6848475" y="3241675"/>
          <p14:tracePt t="32916" x="6840538" y="3241675"/>
          <p14:tracePt t="32949" x="6831013" y="3241675"/>
          <p14:tracePt t="32989" x="6823075" y="3241675"/>
          <p14:tracePt t="32996" x="6813550" y="3241675"/>
          <p14:tracePt t="33008" x="6804025" y="3241675"/>
          <p14:tracePt t="33025" x="6769100" y="3241675"/>
          <p14:tracePt t="33042" x="6680200" y="3241675"/>
          <p14:tracePt t="33059" x="6500813" y="3224213"/>
          <p14:tracePt t="33076" x="6143625" y="3224213"/>
          <p14:tracePt t="33077" x="5822950" y="3224213"/>
          <p14:tracePt t="33093" x="4983163" y="3224213"/>
          <p14:tracePt t="33109" x="4259263" y="3224213"/>
          <p14:tracePt t="33125" x="3660775" y="3313113"/>
          <p14:tracePt t="33142" x="3340100" y="3340100"/>
          <p14:tracePt t="33159" x="3143250" y="3384550"/>
          <p14:tracePt t="33176" x="3071813" y="3384550"/>
          <p14:tracePt t="33221" x="3062288" y="3384550"/>
          <p14:tracePt t="33237" x="3062288" y="3402013"/>
          <p14:tracePt t="33245" x="3062288" y="3429000"/>
          <p14:tracePt t="33253" x="3089275" y="3473450"/>
          <p14:tracePt t="33261" x="3143250" y="3581400"/>
          <p14:tracePt t="33277" x="3286125" y="3786188"/>
          <p14:tracePt t="33293" x="3509963" y="4081463"/>
          <p14:tracePt t="33310" x="3732213" y="4402138"/>
          <p14:tracePt t="33327" x="3848100" y="4598988"/>
          <p14:tracePt t="33343" x="3946525" y="4732338"/>
          <p14:tracePt t="33360" x="3965575" y="4768850"/>
          <p14:tracePt t="33377" x="3973513" y="4786313"/>
          <p14:tracePt t="33421" x="3990975" y="4786313"/>
          <p14:tracePt t="33437" x="4000500" y="4786313"/>
          <p14:tracePt t="33445" x="4054475" y="4786313"/>
          <p14:tracePt t="33453" x="4089400" y="4768850"/>
          <p14:tracePt t="33461" x="4160838" y="4714875"/>
          <p14:tracePt t="33477" x="4357688" y="4572000"/>
          <p14:tracePt t="33494" x="4687888" y="4375150"/>
          <p14:tracePt t="33510" x="5133975" y="4116388"/>
          <p14:tracePt t="33527" x="5545138" y="3875088"/>
          <p14:tracePt t="33544" x="5688013" y="3786188"/>
          <p14:tracePt t="33561" x="5751513" y="3751263"/>
          <p14:tracePt t="33578" x="5776913" y="3732213"/>
          <p14:tracePt t="33595" x="5830888" y="3732213"/>
          <p14:tracePt t="33611" x="5973763" y="3759200"/>
          <p14:tracePt t="33627" x="6180138" y="3848100"/>
          <p14:tracePt t="33644" x="6402388" y="3902075"/>
          <p14:tracePt t="33645" x="6500813" y="3946525"/>
          <p14:tracePt t="33661" x="6626225" y="3973513"/>
          <p14:tracePt t="33678" x="6680200" y="3990975"/>
          <p14:tracePt t="33694" x="6705600" y="4010025"/>
          <p14:tracePt t="33711" x="6724650" y="4010025"/>
          <p14:tracePt t="33728" x="6759575" y="4037013"/>
          <p14:tracePt t="33745" x="6777038" y="4098925"/>
          <p14:tracePt t="33762" x="6823075" y="4179888"/>
          <p14:tracePt t="33778" x="6840538" y="4268788"/>
          <p14:tracePt t="33795" x="6875463" y="4357688"/>
          <p14:tracePt t="33812" x="6902450" y="4438650"/>
          <p14:tracePt t="33829" x="7045325" y="4643438"/>
          <p14:tracePt t="33845" x="7232650" y="4822825"/>
          <p14:tracePt t="33862" x="7375525" y="4919663"/>
          <p14:tracePt t="33878" x="7446963" y="4946650"/>
          <p14:tracePt t="33895" x="7456488" y="4946650"/>
          <p14:tracePt t="33912" x="7466013" y="4946650"/>
          <p14:tracePt t="33929" x="7483475" y="4911725"/>
          <p14:tracePt t="33945" x="7483475" y="4848225"/>
          <p14:tracePt t="33962" x="7483475" y="4759325"/>
          <p14:tracePt t="33979" x="7483475" y="4616450"/>
          <p14:tracePt t="33996" x="7483475" y="4402138"/>
          <p14:tracePt t="34013" x="7242175" y="3857625"/>
          <p14:tracePt t="34029" x="6769100" y="3251200"/>
          <p14:tracePt t="34046" x="5956300" y="2527300"/>
          <p14:tracePt t="34063" x="5133975" y="2081213"/>
          <p14:tracePt t="34079" x="4483100" y="1884363"/>
          <p14:tracePt t="34096" x="4224338" y="1830388"/>
          <p14:tracePt t="34113" x="4152900" y="1830388"/>
          <p14:tracePt t="34130" x="4125913" y="1847850"/>
          <p14:tracePt t="34146" x="4125913" y="1919288"/>
          <p14:tracePt t="34163" x="4143375" y="2098675"/>
          <p14:tracePt t="34180" x="4214813" y="2276475"/>
          <p14:tracePt t="34196" x="4276725" y="2473325"/>
          <p14:tracePt t="34197" x="4295775" y="2562225"/>
          <p14:tracePt t="34213" x="4295775" y="2705100"/>
          <p14:tracePt t="34230" x="4276725" y="2857500"/>
          <p14:tracePt t="34247" x="4170363" y="3054350"/>
          <p14:tracePt t="34263" x="4089400" y="3197225"/>
          <p14:tracePt t="34280" x="4010025" y="3286125"/>
          <p14:tracePt t="34297" x="3990975" y="3295650"/>
          <p14:tracePt t="34333" x="3990975" y="3303588"/>
          <p14:tracePt t="34341" x="3973513" y="3303588"/>
          <p14:tracePt t="34349" x="3956050" y="3286125"/>
          <p14:tracePt t="34364" x="3946525" y="3268663"/>
          <p14:tracePt t="34380" x="3938588" y="3268663"/>
          <p14:tracePt t="34398" x="3929063" y="3268663"/>
          <p14:tracePt t="34414" x="3919538" y="3268663"/>
          <p14:tracePt t="34431" x="3902075" y="3276600"/>
          <p14:tracePt t="34453" x="3894138" y="3276600"/>
          <p14:tracePt t="34464" x="3884613" y="3276600"/>
          <p14:tracePt t="34481" x="3822700" y="3276600"/>
          <p14:tracePt t="34497" x="3652838" y="3276600"/>
          <p14:tracePt t="34514" x="3544888" y="3276600"/>
          <p14:tracePt t="34531" x="3446463" y="3276600"/>
          <p14:tracePt t="34548" x="3375025" y="3303588"/>
          <p14:tracePt t="34565" x="3348038" y="3303588"/>
          <p14:tracePt t="34582" x="3322638" y="3322638"/>
          <p14:tracePt t="34598" x="3313113" y="3322638"/>
          <p14:tracePt t="34615" x="3295650" y="3322638"/>
          <p14:tracePt t="34632" x="3276600" y="3322638"/>
          <p14:tracePt t="34648" x="3268663" y="3340100"/>
          <p14:tracePt t="34664" x="3251200" y="3357563"/>
          <p14:tracePt t="34682" x="3251200" y="3367088"/>
          <p14:tracePt t="34717" x="3259138" y="3367088"/>
          <p14:tracePt t="34725" x="3322638" y="3367088"/>
          <p14:tracePt t="34733" x="3384550" y="3367088"/>
          <p14:tracePt t="34748" x="3500438" y="3367088"/>
          <p14:tracePt t="34749" x="3652838" y="3367088"/>
          <p14:tracePt t="34765" x="4133850" y="3384550"/>
          <p14:tracePt t="34782" x="5018088" y="3473450"/>
          <p14:tracePt t="34799" x="5911850" y="3589338"/>
          <p14:tracePt t="34815" x="6599238" y="3589338"/>
          <p14:tracePt t="34833" x="6911975" y="3589338"/>
          <p14:tracePt t="34849" x="6983413" y="3589338"/>
          <p14:tracePt t="34925" x="6956425" y="3589338"/>
          <p14:tracePt t="34933" x="6902450" y="3589338"/>
          <p14:tracePt t="34941" x="6840538" y="3589338"/>
          <p14:tracePt t="34950" x="6769100" y="3581400"/>
          <p14:tracePt t="34966" x="6653213" y="3581400"/>
          <p14:tracePt t="34983" x="6562725" y="3581400"/>
          <p14:tracePt t="34999" x="6527800" y="3581400"/>
          <p14:tracePt t="35016" x="6510338" y="3581400"/>
          <p14:tracePt t="35677" x="6500813" y="3571875"/>
          <p14:tracePt t="35686" x="6491288" y="3571875"/>
          <p14:tracePt t="35701" x="6483350" y="3571875"/>
          <p14:tracePt t="35709" x="6465888" y="3571875"/>
          <p14:tracePt t="35719" x="6438900" y="3562350"/>
          <p14:tracePt t="35735" x="6394450" y="3544888"/>
          <p14:tracePt t="35753" x="6224588" y="3473450"/>
          <p14:tracePt t="35769" x="5938838" y="3402013"/>
          <p14:tracePt t="35786" x="5589588" y="3295650"/>
          <p14:tracePt t="35803" x="5419725" y="3259138"/>
          <p14:tracePt t="35819" x="5357813" y="3241675"/>
          <p14:tracePt t="35854" x="5348288" y="3241675"/>
          <p14:tracePt t="35925" x="5330825" y="3241675"/>
          <p14:tracePt t="35933" x="5322888" y="3241675"/>
          <p14:tracePt t="35942" x="5303838" y="3241675"/>
          <p14:tracePt t="35965" x="5303838" y="3251200"/>
          <p14:tracePt t="37486" x="5330825" y="3251200"/>
          <p14:tracePt t="37494" x="5394325" y="3251200"/>
          <p14:tracePt t="37502" x="5456238" y="3251200"/>
          <p14:tracePt t="37510" x="5527675" y="3251200"/>
          <p14:tracePt t="37526" x="5653088" y="3251200"/>
          <p14:tracePt t="37543" x="5786438" y="3259138"/>
          <p14:tracePt t="37559" x="5919788" y="3276600"/>
          <p14:tracePt t="37576" x="6045200" y="3276600"/>
          <p14:tracePt t="37593" x="6205538" y="3276600"/>
          <p14:tracePt t="37609" x="6313488" y="3276600"/>
          <p14:tracePt t="37626" x="6429375" y="3276600"/>
          <p14:tracePt t="37643" x="6562725" y="3259138"/>
          <p14:tracePt t="37659" x="6742113" y="3224213"/>
          <p14:tracePt t="37676" x="6894513" y="3170238"/>
          <p14:tracePt t="37693" x="7000875" y="3108325"/>
          <p14:tracePt t="37710" x="7010400" y="3098800"/>
          <p14:tracePt t="37727" x="7018338" y="3089275"/>
          <p14:tracePt t="37744" x="7018338" y="3081338"/>
          <p14:tracePt t="37760" x="7037388" y="3062288"/>
          <p14:tracePt t="37777" x="7099300" y="3044825"/>
          <p14:tracePt t="37794" x="7153275" y="3017838"/>
          <p14:tracePt t="37810" x="7205663" y="2990850"/>
          <p14:tracePt t="37827" x="7232650" y="2973388"/>
          <p14:tracePt t="37844" x="7251700" y="2955925"/>
          <p14:tracePt t="37862" x="7251700" y="2946400"/>
          <p14:tracePt t="37877" x="7251700" y="2938463"/>
          <p14:tracePt t="37894" x="7269163" y="2919413"/>
          <p14:tracePt t="37911" x="7269163" y="2894013"/>
          <p14:tracePt t="37927" x="7269163" y="2874963"/>
          <p14:tracePt t="37950" x="7269163" y="2867025"/>
          <p14:tracePt t="37966" x="7269163" y="2857500"/>
          <p14:tracePt t="37990" x="7269163" y="2847975"/>
          <p14:tracePt t="38006" x="7269163" y="2840038"/>
          <p14:tracePt t="38022" x="7259638" y="2830513"/>
          <p14:tracePt t="38030" x="7251700" y="2822575"/>
          <p14:tracePt t="38044" x="7242175" y="2813050"/>
          <p14:tracePt t="38061" x="7224713" y="2795588"/>
          <p14:tracePt t="38078" x="7197725" y="2776538"/>
          <p14:tracePt t="38095" x="7197725" y="2768600"/>
          <p14:tracePt t="38111" x="7180263" y="2751138"/>
          <p14:tracePt t="38128" x="7161213" y="2741613"/>
          <p14:tracePt t="38145" x="7143750" y="2724150"/>
          <p14:tracePt t="38161" x="7134225" y="2714625"/>
          <p14:tracePt t="38178" x="7108825" y="2687638"/>
          <p14:tracePt t="38195" x="7072313" y="2660650"/>
          <p14:tracePt t="38212" x="7054850" y="2643188"/>
          <p14:tracePt t="38228" x="7010400" y="2589213"/>
          <p14:tracePt t="38245" x="6983413" y="2571750"/>
          <p14:tracePt t="38246" x="6956425" y="2554288"/>
          <p14:tracePt t="38261" x="6946900" y="2544763"/>
          <p14:tracePt t="38278" x="6884988" y="2527300"/>
          <p14:tracePt t="38295" x="6858000" y="2527300"/>
          <p14:tracePt t="38312" x="6831013" y="2527300"/>
          <p14:tracePt t="38329" x="6796088" y="2517775"/>
          <p14:tracePt t="38346" x="6705600" y="2482850"/>
          <p14:tracePt t="38362" x="6616700" y="2455863"/>
          <p14:tracePt t="38379" x="6429375" y="2428875"/>
          <p14:tracePt t="38396" x="6296025" y="2419350"/>
          <p14:tracePt t="38413" x="6215063" y="2419350"/>
          <p14:tracePt t="38429" x="6170613" y="2419350"/>
          <p14:tracePt t="38431" x="6161088" y="2419350"/>
          <p14:tracePt t="38454" x="6153150" y="2419350"/>
          <p14:tracePt t="38470" x="6143625" y="2419350"/>
          <p14:tracePt t="38494" x="6134100" y="2438400"/>
          <p14:tracePt t="38510" x="6126163" y="2446338"/>
          <p14:tracePt t="38518" x="6126163" y="2465388"/>
          <p14:tracePt t="38529" x="6099175" y="2490788"/>
          <p14:tracePt t="38546" x="6062663" y="2536825"/>
          <p14:tracePt t="38564" x="6000750" y="2598738"/>
          <p14:tracePt t="38580" x="5919788" y="2652713"/>
          <p14:tracePt t="38596" x="5830888" y="2724150"/>
          <p14:tracePt t="38613" x="5751513" y="2768600"/>
          <p14:tracePt t="38614" x="5741988" y="2786063"/>
          <p14:tracePt t="38630" x="5697538" y="2830513"/>
          <p14:tracePt t="38647" x="5680075" y="2847975"/>
          <p14:tracePt t="38663" x="5653088" y="2874963"/>
          <p14:tracePt t="38680" x="5626100" y="2901950"/>
          <p14:tracePt t="38697" x="5599113" y="2965450"/>
          <p14:tracePt t="38714" x="5572125" y="3009900"/>
          <p14:tracePt t="38730" x="5537200" y="3081338"/>
          <p14:tracePt t="38747" x="5510213" y="3152775"/>
          <p14:tracePt t="38764" x="5483225" y="3205163"/>
          <p14:tracePt t="38781" x="5473700" y="3251200"/>
          <p14:tracePt t="38797" x="5473700" y="3303588"/>
          <p14:tracePt t="38814" x="5473700" y="3375025"/>
          <p14:tracePt t="38814" x="5473700" y="3402013"/>
          <p14:tracePt t="38831" x="5483225" y="3490913"/>
          <p14:tracePt t="38847" x="5537200" y="3616325"/>
          <p14:tracePt t="38864" x="5581650" y="3741738"/>
          <p14:tracePt t="38880" x="5634038" y="3830638"/>
          <p14:tracePt t="38898" x="5670550" y="3894138"/>
          <p14:tracePt t="38915" x="5680075" y="3911600"/>
          <p14:tracePt t="38931" x="5688013" y="3929063"/>
          <p14:tracePt t="38948" x="5697538" y="3938588"/>
          <p14:tracePt t="38965" x="5715000" y="3956050"/>
          <p14:tracePt t="38981" x="5724525" y="3983038"/>
          <p14:tracePt t="38998" x="5759450" y="4010025"/>
          <p14:tracePt t="38999" x="5776913" y="4010025"/>
          <p14:tracePt t="39015" x="5848350" y="4062413"/>
          <p14:tracePt t="39031" x="5938838" y="4108450"/>
          <p14:tracePt t="39048" x="6037263" y="4152900"/>
          <p14:tracePt t="39065" x="6081713" y="4170363"/>
          <p14:tracePt t="39082" x="6126163" y="4187825"/>
          <p14:tracePt t="39098" x="6143625" y="4187825"/>
          <p14:tracePt t="39115" x="6153150" y="4187825"/>
          <p14:tracePt t="39132" x="6170613" y="4187825"/>
          <p14:tracePt t="39148" x="6188075" y="4187825"/>
          <p14:tracePt t="39165" x="6215063" y="4187825"/>
          <p14:tracePt t="39182" x="6242050" y="4179888"/>
          <p14:tracePt t="39183" x="6251575" y="4170363"/>
          <p14:tracePt t="39199" x="6269038" y="4152900"/>
          <p14:tracePt t="39215" x="6286500" y="4116388"/>
          <p14:tracePt t="39232" x="6296025" y="4108450"/>
          <p14:tracePt t="39249" x="6303963" y="4098925"/>
          <p14:tracePt t="40207" x="6303963" y="4089400"/>
          <p14:tracePt t="40215" x="6303963" y="4054475"/>
          <p14:tracePt t="40223" x="6296025" y="4017963"/>
          <p14:tracePt t="40236" x="6296025" y="3965575"/>
          <p14:tracePt t="40253" x="6296025" y="3875088"/>
          <p14:tracePt t="40270" x="6357938" y="3394075"/>
          <p14:tracePt t="40287" x="6491288" y="2901950"/>
          <p14:tracePt t="40287" x="6537325" y="2589213"/>
          <p14:tracePt t="40304" x="6643688" y="2054225"/>
          <p14:tracePt t="40320" x="6680200" y="1643063"/>
          <p14:tracePt t="40337" x="6680200" y="1268413"/>
          <p14:tracePt t="40353" x="6670675" y="973138"/>
          <p14:tracePt t="40369" x="6634163" y="776288"/>
          <p14:tracePt t="40386" x="6616700" y="652463"/>
          <p14:tracePt t="40404" x="6616700" y="527050"/>
          <p14:tracePt t="40420" x="6616700" y="465138"/>
          <p14:tracePt t="40437" x="6599238" y="393700"/>
          <p14:tracePt t="40454" x="6599238" y="366713"/>
          <p14:tracePt t="40471" x="6562725" y="258763"/>
          <p14:tracePt t="40487" x="6518275" y="169863"/>
          <p14:tracePt t="40504" x="6465888" y="88900"/>
          <p14:tracePt t="40520" x="6446838" y="53975"/>
          <p14:tracePt t="40559" x="6438900" y="53975"/>
          <p14:tracePt t="40567" x="6419850" y="53975"/>
          <p14:tracePt t="40583" x="6394450" y="53975"/>
          <p14:tracePt t="40591" x="6384925" y="53975"/>
          <p14:tracePt t="40605" x="6375400" y="71438"/>
          <p14:tracePt t="40621" x="6375400" y="98425"/>
          <p14:tracePt t="40637" x="6367463" y="125413"/>
          <p14:tracePt t="40655" x="6357938" y="196850"/>
          <p14:tracePt t="40671" x="6357938" y="258763"/>
          <p14:tracePt t="40688" x="6357938" y="330200"/>
          <p14:tracePt t="40705" x="6357938" y="374650"/>
          <p14:tracePt t="40721" x="6357938" y="393700"/>
          <p14:tracePt t="40738" x="6357938" y="411163"/>
          <p14:tracePt t="40755" x="6357938" y="419100"/>
          <p14:tracePt t="40771" x="6357938" y="438150"/>
          <p14:tracePt t="40788" x="6357938" y="446088"/>
          <p14:tracePt t="40805" x="6357938" y="473075"/>
          <p14:tracePt t="40822" x="6357938" y="500063"/>
          <p14:tracePt t="40839" x="6340475" y="571500"/>
          <p14:tracePt t="40855" x="6340475" y="633413"/>
          <p14:tracePt t="40872" x="6340475" y="704850"/>
          <p14:tracePt t="40888" x="6340475" y="741363"/>
          <p14:tracePt t="40905" x="6340475" y="776288"/>
          <p14:tracePt t="40922" x="6340475" y="812800"/>
          <p14:tracePt t="40939" x="6340475" y="847725"/>
          <p14:tracePt t="40955" x="6340475" y="884238"/>
          <p14:tracePt t="40972" x="6340475" y="911225"/>
          <p14:tracePt t="40989" x="6340475" y="965200"/>
          <p14:tracePt t="41006" x="6340475" y="1009650"/>
          <p14:tracePt t="41022" x="6340475" y="1036638"/>
          <p14:tracePt t="41024" x="6340475" y="1054100"/>
          <p14:tracePt t="41039" x="6340475" y="1071563"/>
          <p14:tracePt t="41056" x="6340475" y="1116013"/>
          <p14:tracePt t="41072" x="6340475" y="1169988"/>
          <p14:tracePt t="41089" x="6340475" y="1231900"/>
          <p14:tracePt t="41106" x="6340475" y="1295400"/>
          <p14:tracePt t="41123" x="6330950" y="1384300"/>
          <p14:tracePt t="41139" x="6330950" y="1428750"/>
          <p14:tracePt t="41156" x="6330950" y="1473200"/>
          <p14:tracePt t="41173" x="6313488" y="1527175"/>
          <p14:tracePt t="41190" x="6296025" y="1608138"/>
          <p14:tracePt t="41206" x="6286500" y="1679575"/>
          <p14:tracePt t="41207" x="6269038" y="1724025"/>
          <p14:tracePt t="41224" x="6259513" y="1776413"/>
          <p14:tracePt t="41240" x="6242050" y="1839913"/>
          <p14:tracePt t="41256" x="6224588" y="1874838"/>
          <p14:tracePt t="41279" x="6224588" y="1884363"/>
          <p14:tracePt t="41863" x="6224588" y="1874838"/>
          <p14:tracePt t="41871" x="6224588" y="1857375"/>
          <p14:tracePt t="41879" x="6224588" y="1830388"/>
          <p14:tracePt t="41892" x="6224588" y="1785938"/>
          <p14:tracePt t="41909" x="6224588" y="1714500"/>
          <p14:tracePt t="41926" x="6224588" y="1660525"/>
          <p14:tracePt t="41944" x="6224588" y="1643063"/>
          <p14:tracePt t="41999" x="6224588" y="1633538"/>
          <p14:tracePt t="42007" x="6224588" y="1625600"/>
          <p14:tracePt t="42015" x="6224588" y="1608138"/>
          <p14:tracePt t="42026" x="6224588" y="1589088"/>
          <p14:tracePt t="42043" x="6224588" y="1554163"/>
          <p14:tracePt t="42060" x="6224588" y="1509713"/>
          <p14:tracePt t="42076" x="6224588" y="1465263"/>
          <p14:tracePt t="42093" x="6224588" y="1419225"/>
          <p14:tracePt t="42110" x="6224588" y="1357313"/>
          <p14:tracePt t="42126" x="6224588" y="1285875"/>
          <p14:tracePt t="42127" x="6224588" y="1241425"/>
          <p14:tracePt t="42144" x="6224588" y="1187450"/>
          <p14:tracePt t="42160" x="6224588" y="1133475"/>
          <p14:tracePt t="42177" x="6224588" y="1116013"/>
          <p14:tracePt t="42193" x="6224588" y="1108075"/>
          <p14:tracePt t="42255" x="6224588" y="1116013"/>
          <p14:tracePt t="42263" x="6224588" y="1152525"/>
          <p14:tracePt t="42271" x="6224588" y="1187450"/>
          <p14:tracePt t="42279" x="6232525" y="1241425"/>
          <p14:tracePt t="42294" x="6242050" y="1285875"/>
          <p14:tracePt t="42310" x="6286500" y="1652588"/>
          <p14:tracePt t="42311" x="6286500" y="1751013"/>
          <p14:tracePt t="42328" x="6323013" y="1982788"/>
          <p14:tracePt t="42345" x="6340475" y="2160588"/>
          <p14:tracePt t="42361" x="6340475" y="2232025"/>
          <p14:tracePt t="42378" x="6348413" y="2268538"/>
          <p14:tracePt t="42464" x="6348413" y="2276475"/>
          <p14:tracePt t="42471" x="6348413" y="2286000"/>
          <p14:tracePt t="42480" x="6348413" y="2303463"/>
          <p14:tracePt t="42496" x="6357938" y="2322513"/>
          <p14:tracePt t="42512" x="6367463" y="2322513"/>
          <p14:tracePt t="42608" x="6367463" y="2330450"/>
          <p14:tracePt t="42616" x="6367463" y="2357438"/>
          <p14:tracePt t="42624" x="6367463" y="2374900"/>
          <p14:tracePt t="42632" x="6367463" y="2401888"/>
          <p14:tracePt t="42646" x="6367463" y="2438400"/>
          <p14:tracePt t="42662" x="6367463" y="2527300"/>
          <p14:tracePt t="42679" x="6367463" y="2608263"/>
          <p14:tracePt t="42680" x="6367463" y="2660650"/>
          <p14:tracePt t="42696" x="6394450" y="2884488"/>
          <p14:tracePt t="42712" x="6419850" y="2955925"/>
          <p14:tracePt t="42729" x="6438900" y="2982913"/>
          <p14:tracePt t="42745" x="6438900" y="2990850"/>
          <p14:tracePt t="42762" x="6438900" y="3009900"/>
          <p14:tracePt t="42779" x="6438900" y="3017838"/>
          <p14:tracePt t="42796" x="6438900" y="3036888"/>
          <p14:tracePt t="42812" x="6438900" y="3044825"/>
          <p14:tracePt t="42829" x="6456363" y="3062288"/>
          <p14:tracePt t="42846" x="6456363" y="3071813"/>
          <p14:tracePt t="42863" x="6456363" y="3081338"/>
          <p14:tracePt t="42880" x="6456363" y="3108325"/>
          <p14:tracePt t="42897" x="6465888" y="3116263"/>
          <p14:tracePt t="42913" x="6473825" y="3125788"/>
          <p14:tracePt t="42930" x="6483350" y="3133725"/>
          <p14:tracePt t="42946" x="6500813" y="3143250"/>
          <p14:tracePt t="42962" x="6537325" y="3152775"/>
          <p14:tracePt t="42980" x="6581775" y="3152775"/>
          <p14:tracePt t="42996" x="6643688" y="3152775"/>
          <p14:tracePt t="43013" x="6715125" y="3152775"/>
          <p14:tracePt t="43030" x="6831013" y="3143250"/>
          <p14:tracePt t="43047" x="6902450" y="3089275"/>
          <p14:tracePt t="43064" x="7072313" y="2982913"/>
          <p14:tracePt t="43080" x="7143750" y="2884488"/>
          <p14:tracePt t="43097" x="7205663" y="2776538"/>
          <p14:tracePt t="43114" x="7232650" y="2687638"/>
          <p14:tracePt t="43130" x="7242175" y="2660650"/>
          <p14:tracePt t="43147" x="7242175" y="2625725"/>
          <p14:tracePt t="43168" x="7242175" y="2616200"/>
          <p14:tracePt t="43180" x="7242175" y="2608263"/>
          <p14:tracePt t="43197" x="7224713" y="2581275"/>
          <p14:tracePt t="43214" x="7180263" y="2571750"/>
          <p14:tracePt t="43231" x="7134225" y="2544763"/>
          <p14:tracePt t="43248" x="7054850" y="2517775"/>
          <p14:tracePt t="43265" x="6973888" y="2500313"/>
          <p14:tracePt t="43281" x="6884988" y="2455863"/>
          <p14:tracePt t="43298" x="6634163" y="2411413"/>
          <p14:tracePt t="43314" x="6438900" y="2374900"/>
          <p14:tracePt t="43331" x="6215063" y="2339975"/>
          <p14:tracePt t="43348" x="6054725" y="2312988"/>
          <p14:tracePt t="43365" x="5956300" y="2295525"/>
          <p14:tracePt t="43381" x="5894388" y="2286000"/>
          <p14:tracePt t="43398" x="5875338" y="2286000"/>
          <p14:tracePt t="43415" x="5848350" y="2286000"/>
          <p14:tracePt t="43448" x="5840413" y="2276475"/>
          <p14:tracePt t="43471" x="5813425" y="2276475"/>
          <p14:tracePt t="43480" x="5803900" y="2276475"/>
          <p14:tracePt t="43488" x="5795963" y="2276475"/>
          <p14:tracePt t="43498" x="5786438" y="2276475"/>
          <p14:tracePt t="43515" x="5768975" y="2276475"/>
          <p14:tracePt t="43532" x="5741988" y="2312988"/>
          <p14:tracePt t="43548" x="5724525" y="2357438"/>
          <p14:tracePt t="43566" x="5670550" y="2446338"/>
          <p14:tracePt t="43582" x="5616575" y="2544763"/>
          <p14:tracePt t="43599" x="5527675" y="2822575"/>
          <p14:tracePt t="43616" x="5438775" y="3143250"/>
          <p14:tracePt t="43632" x="5367338" y="3384550"/>
          <p14:tracePt t="43649" x="5303838" y="3608388"/>
          <p14:tracePt t="43666" x="5276850" y="3813175"/>
          <p14:tracePt t="43682" x="5251450" y="4010025"/>
          <p14:tracePt t="43699" x="5251450" y="4160838"/>
          <p14:tracePt t="43716" x="5276850" y="4259263"/>
          <p14:tracePt t="43733" x="5367338" y="4375150"/>
          <p14:tracePt t="43749" x="5438775" y="4438650"/>
          <p14:tracePt t="43766" x="5491163" y="4483100"/>
          <p14:tracePt t="43783" x="5545138" y="4500563"/>
          <p14:tracePt t="43800" x="5589588" y="4510088"/>
          <p14:tracePt t="43816" x="5634038" y="4510088"/>
          <p14:tracePt t="43834" x="5705475" y="4510088"/>
          <p14:tracePt t="43850" x="6000750" y="4483100"/>
          <p14:tracePt t="43866" x="6269038" y="4394200"/>
          <p14:tracePt t="43883" x="6562725" y="4276725"/>
          <p14:tracePt t="43900" x="6804025" y="4133850"/>
          <p14:tracePt t="43917" x="6991350" y="3973513"/>
          <p14:tracePt t="43934" x="7108825" y="3830638"/>
          <p14:tracePt t="43950" x="7161213" y="3724275"/>
          <p14:tracePt t="43967" x="7180263" y="3633788"/>
          <p14:tracePt t="43983" x="7180263" y="3625850"/>
          <p14:tracePt t="44000" x="7180263" y="3608388"/>
          <p14:tracePt t="44416" x="7180263" y="3598863"/>
          <p14:tracePt t="44536" x="7170738" y="3598863"/>
          <p14:tracePt t="44553" x="7161213" y="3598863"/>
          <p14:tracePt t="44568" x="7153275" y="3598863"/>
          <p14:tracePt t="44576" x="7143750" y="3598863"/>
          <p14:tracePt t="44664" x="7126288" y="3598863"/>
          <p14:tracePt t="44744" x="7116763" y="3598863"/>
          <p14:tracePt t="44784" x="7108825" y="3598863"/>
          <p14:tracePt t="44816" x="7099300" y="3598863"/>
          <p14:tracePt t="44960" x="7089775" y="3598863"/>
          <p14:tracePt t="45032" x="7081838" y="3598863"/>
          <p14:tracePt t="45048" x="7062788" y="3589338"/>
          <p14:tracePt t="45072" x="7054850" y="3589338"/>
          <p14:tracePt t="45080" x="7045325" y="3581400"/>
          <p14:tracePt t="45096" x="7037388" y="3581400"/>
          <p14:tracePt t="45105" x="7027863" y="3581400"/>
          <p14:tracePt t="45122" x="7018338" y="3571875"/>
          <p14:tracePt t="45138" x="6991350" y="3571875"/>
          <p14:tracePt t="45155" x="6946900" y="3562350"/>
          <p14:tracePt t="45171" x="6902450" y="3554413"/>
          <p14:tracePt t="45188" x="6848475" y="3527425"/>
          <p14:tracePt t="45205" x="6786563" y="3500438"/>
          <p14:tracePt t="45222" x="6697663" y="3465513"/>
          <p14:tracePt t="45238" x="6634163" y="3446463"/>
          <p14:tracePt t="45255" x="6599238" y="3438525"/>
          <p14:tracePt t="45273" x="6537325" y="3419475"/>
          <p14:tracePt t="45289" x="6465888" y="3375025"/>
          <p14:tracePt t="45305" x="6402388" y="3330575"/>
          <p14:tracePt t="45322" x="6180138" y="3232150"/>
          <p14:tracePt t="45339" x="6000750" y="3125788"/>
          <p14:tracePt t="45356" x="5795963" y="3000375"/>
          <p14:tracePt t="45372" x="5554663" y="2894013"/>
          <p14:tracePt t="45389" x="5340350" y="2795588"/>
          <p14:tracePt t="45406" x="5072063" y="2670175"/>
          <p14:tracePt t="45422" x="4751388" y="2517775"/>
          <p14:tracePt t="45439" x="4518025" y="2428875"/>
          <p14:tracePt t="45457" x="4357688" y="2357438"/>
          <p14:tracePt t="45473" x="4313238" y="2330450"/>
          <p14:tracePt t="45490" x="4303713" y="2330450"/>
          <p14:tracePt t="45507" x="4268788" y="2312988"/>
          <p14:tracePt t="45523" x="4251325" y="2295525"/>
          <p14:tracePt t="45540" x="4224338" y="2268538"/>
          <p14:tracePt t="45557" x="4179888" y="2241550"/>
          <p14:tracePt t="45573" x="4160838" y="2232025"/>
          <p14:tracePt t="45590" x="4108450" y="2205038"/>
          <p14:tracePt t="45607" x="4010025" y="2143125"/>
          <p14:tracePt t="45623" x="3938588" y="2108200"/>
          <p14:tracePt t="45640" x="3902075" y="2098675"/>
          <p14:tracePt t="45641" x="3894138" y="2098675"/>
          <p14:tracePt t="45657" x="3848100" y="2089150"/>
          <p14:tracePt t="45673" x="3830638" y="2089150"/>
          <p14:tracePt t="45690" x="3803650" y="2089150"/>
          <p14:tracePt t="45707" x="3795713" y="2089150"/>
          <p14:tracePt t="45723" x="3786188" y="2089150"/>
          <p14:tracePt t="45740" x="3768725" y="2089150"/>
          <p14:tracePt t="45757" x="3759200" y="2089150"/>
          <p14:tracePt t="45774" x="3741738" y="2089150"/>
          <p14:tracePt t="45790" x="3724275" y="2089150"/>
          <p14:tracePt t="45809" x="3714750" y="2089150"/>
          <p14:tracePt t="45880" x="3705225" y="2089150"/>
          <p14:tracePt t="45889" x="3697288" y="2098675"/>
          <p14:tracePt t="45897" x="3687763" y="2108200"/>
          <p14:tracePt t="45907" x="3687763" y="2116138"/>
          <p14:tracePt t="45924" x="3679825" y="2133600"/>
          <p14:tracePt t="45941" x="3670300" y="2179638"/>
          <p14:tracePt t="45958" x="3670300" y="2214563"/>
          <p14:tracePt t="45974" x="3670300" y="2251075"/>
          <p14:tracePt t="45991" x="3670300" y="2276475"/>
          <p14:tracePt t="46008" x="3670300" y="2295525"/>
          <p14:tracePt t="46026" x="3670300" y="2322513"/>
          <p14:tracePt t="46048" x="3670300" y="2330450"/>
          <p14:tracePt t="46089" x="3670300" y="2339975"/>
          <p14:tracePt t="46521" x="3679825" y="2339975"/>
          <p14:tracePt t="47065" x="3670300" y="2339975"/>
          <p14:tracePt t="47257" x="3652838" y="2339975"/>
          <p14:tracePt t="47545" x="3643313" y="2339975"/>
          <p14:tracePt t="47593" x="3633788" y="2339975"/>
          <p14:tracePt t="47713" x="3625850" y="2339975"/>
          <p14:tracePt t="47785" x="3616325" y="2339975"/>
          <p14:tracePt t="47953" x="3616325" y="2347913"/>
          <p14:tracePt t="48081" x="3616325" y="2357438"/>
          <p14:tracePt t="48097" x="3616325" y="2366963"/>
          <p14:tracePt t="48113" x="3616325" y="2384425"/>
          <p14:tracePt t="48129" x="3616325" y="2393950"/>
          <p14:tracePt t="48137" x="3616325" y="2411413"/>
          <p14:tracePt t="48153" x="3616325" y="2419350"/>
          <p14:tracePt t="48167" x="3616325" y="2428875"/>
          <p14:tracePt t="48183" x="3616325" y="2438400"/>
          <p14:tracePt t="48209" x="3616325" y="2446338"/>
          <p14:tracePt t="48226" x="3616325" y="2455863"/>
          <p14:tracePt t="48257" x="3616325" y="2465388"/>
          <p14:tracePt t="48305" x="3616325" y="2482850"/>
          <p14:tracePt t="48361" x="3616325" y="2490788"/>
          <p14:tracePt t="48377" x="3616325" y="2500313"/>
          <p14:tracePt t="48393" x="3616325" y="2509838"/>
          <p14:tracePt t="48409" x="3616325" y="2517775"/>
          <p14:tracePt t="48418" x="3616325" y="2527300"/>
          <p14:tracePt t="48425" x="3616325" y="2536825"/>
          <p14:tracePt t="48441" x="3616325" y="2544763"/>
          <p14:tracePt t="48473" x="3616325" y="2562225"/>
          <p14:tracePt t="48497" x="3616325" y="2571750"/>
          <p14:tracePt t="48505" x="3616325" y="2581275"/>
          <p14:tracePt t="48513" x="3616325" y="2598738"/>
          <p14:tracePt t="48521" x="3616325" y="2608263"/>
          <p14:tracePt t="48537" x="3616325" y="2616200"/>
          <p14:tracePt t="48550" x="3616325" y="2633663"/>
          <p14:tracePt t="48567" x="3616325" y="2660650"/>
          <p14:tracePt t="48584" x="3616325" y="2687638"/>
          <p14:tracePt t="48601" x="3616325" y="2732088"/>
          <p14:tracePt t="48601" x="3616325" y="2768600"/>
          <p14:tracePt t="48618" x="3616325" y="2830513"/>
          <p14:tracePt t="48634" x="3643313" y="2874963"/>
          <p14:tracePt t="48651" x="3679825" y="2938463"/>
          <p14:tracePt t="48668" x="3705225" y="2982913"/>
          <p14:tracePt t="48684" x="3732213" y="3027363"/>
          <p14:tracePt t="48701" x="3759200" y="3054350"/>
          <p14:tracePt t="48718" x="3776663" y="3071813"/>
          <p14:tracePt t="48737" x="3786188" y="3081338"/>
          <p14:tracePt t="48751" x="3795713" y="3081338"/>
          <p14:tracePt t="48768" x="3840163" y="3098800"/>
          <p14:tracePt t="48784" x="3929063" y="3116263"/>
          <p14:tracePt t="48802" x="4071938" y="3170238"/>
          <p14:tracePt t="48818" x="4224338" y="3214688"/>
          <p14:tracePt t="48835" x="4276725" y="3214688"/>
          <p14:tracePt t="48851" x="4286250" y="3214688"/>
          <p14:tracePt t="48868" x="4295775" y="3214688"/>
          <p14:tracePt t="48885" x="4303713" y="3214688"/>
          <p14:tracePt t="48902" x="4313238" y="3197225"/>
          <p14:tracePt t="48918" x="4357688" y="3143250"/>
          <p14:tracePt t="48935" x="4419600" y="3054350"/>
          <p14:tracePt t="48952" x="4500563" y="2955925"/>
          <p14:tracePt t="48969" x="4589463" y="2857500"/>
          <p14:tracePt t="48986" x="4652963" y="2803525"/>
          <p14:tracePt t="49002" x="4660900" y="2795588"/>
          <p14:tracePt t="49019" x="4670425" y="2795588"/>
          <p14:tracePt t="49041" x="4670425" y="2786063"/>
          <p14:tracePt t="49065" x="4670425" y="2776538"/>
          <p14:tracePt t="49073" x="4670425" y="2768600"/>
          <p14:tracePt t="49086" x="4670425" y="2759075"/>
          <p14:tracePt t="49103" x="4643438" y="2732088"/>
          <p14:tracePt t="49119" x="4616450" y="2697163"/>
          <p14:tracePt t="49136" x="4589463" y="2660650"/>
          <p14:tracePt t="49153" x="4537075" y="2589213"/>
          <p14:tracePt t="49170" x="4465638" y="2536825"/>
          <p14:tracePt t="49187" x="4429125" y="2517775"/>
          <p14:tracePt t="49203" x="4375150" y="2482850"/>
          <p14:tracePt t="49220" x="4295775" y="2465388"/>
          <p14:tracePt t="49237" x="4214813" y="2438400"/>
          <p14:tracePt t="49253" x="4125913" y="2419350"/>
          <p14:tracePt t="49270" x="4037013" y="2419350"/>
          <p14:tracePt t="49287" x="3929063" y="2393950"/>
          <p14:tracePt t="49303" x="3884613" y="2393950"/>
          <p14:tracePt t="49320" x="3857625" y="2393950"/>
          <p14:tracePt t="49337" x="3803650" y="2374900"/>
          <p14:tracePt t="49354" x="3741738" y="2374900"/>
          <p14:tracePt t="49371" x="3679825" y="2374900"/>
          <p14:tracePt t="49387" x="3598863" y="2374900"/>
          <p14:tracePt t="49404" x="3509963" y="2374900"/>
          <p14:tracePt t="49421" x="3367088" y="2374900"/>
          <p14:tracePt t="49437" x="3232150" y="2374900"/>
          <p14:tracePt t="49454" x="3133725" y="2374900"/>
          <p14:tracePt t="49471" x="3027363" y="2374900"/>
          <p14:tracePt t="49488" x="2965450" y="2374900"/>
          <p14:tracePt t="49504" x="2894013" y="2393950"/>
          <p14:tracePt t="49521" x="2847975" y="2401888"/>
          <p14:tracePt t="49522" x="2822575" y="2401888"/>
          <p14:tracePt t="49538" x="2741613" y="2411413"/>
          <p14:tracePt t="49555" x="2660650" y="2446338"/>
          <p14:tracePt t="49571" x="2608263" y="2465388"/>
          <p14:tracePt t="49588" x="2571750" y="2490788"/>
          <p14:tracePt t="49605" x="2527300" y="2536825"/>
          <p14:tracePt t="49622" x="2482850" y="2589213"/>
          <p14:tracePt t="49638" x="2465388" y="2660650"/>
          <p14:tracePt t="49655" x="2465388" y="2732088"/>
          <p14:tracePt t="49671" x="2465388" y="2795588"/>
          <p14:tracePt t="49688" x="2465388" y="2919413"/>
          <p14:tracePt t="49705" x="2490788" y="2990850"/>
          <p14:tracePt t="49722" x="2598738" y="3116263"/>
          <p14:tracePt t="49739" x="2705100" y="3214688"/>
          <p14:tracePt t="49755" x="2822575" y="3286125"/>
          <p14:tracePt t="49772" x="2884488" y="3313113"/>
          <p14:tracePt t="49789" x="2955925" y="3367088"/>
          <p14:tracePt t="49806" x="2990850" y="3375025"/>
          <p14:tracePt t="49822" x="3036888" y="3394075"/>
          <p14:tracePt t="49839" x="3098800" y="3411538"/>
          <p14:tracePt t="49856" x="3170238" y="3411538"/>
          <p14:tracePt t="49873" x="3446463" y="3394075"/>
          <p14:tracePt t="49889" x="3759200" y="3303588"/>
          <p14:tracePt t="49890" x="3983038" y="3232150"/>
          <p14:tracePt t="49907" x="4303713" y="3116263"/>
          <p14:tracePt t="49923" x="4562475" y="2965450"/>
          <p14:tracePt t="49939" x="4768850" y="2830513"/>
          <p14:tracePt t="49956" x="4929188" y="2732088"/>
          <p14:tracePt t="49973" x="5027613" y="2679700"/>
          <p14:tracePt t="49990" x="5081588" y="2652713"/>
          <p14:tracePt t="50006" x="5116513" y="2625725"/>
          <p14:tracePt t="50023" x="5160963" y="2589213"/>
          <p14:tracePt t="50040" x="5197475" y="2562225"/>
          <p14:tracePt t="50057" x="5214938" y="2517775"/>
          <p14:tracePt t="50073" x="5214938" y="2473325"/>
          <p14:tracePt t="50074" x="5214938" y="2428875"/>
          <p14:tracePt t="50090" x="5197475" y="2347913"/>
          <p14:tracePt t="50107" x="5153025" y="2303463"/>
          <p14:tracePt t="50123" x="5089525" y="2268538"/>
          <p14:tracePt t="50140" x="5000625" y="2241550"/>
          <p14:tracePt t="50157" x="4902200" y="2214563"/>
          <p14:tracePt t="50174" x="4616450" y="2187575"/>
          <p14:tracePt t="50190" x="4419600" y="2187575"/>
          <p14:tracePt t="50207" x="4133850" y="2187575"/>
          <p14:tracePt t="50223" x="3840163" y="2187575"/>
          <p14:tracePt t="50241" x="3562350" y="2187575"/>
          <p14:tracePt t="50258" x="3303588" y="2214563"/>
          <p14:tracePt t="50274" x="3187700" y="2259013"/>
          <p14:tracePt t="50291" x="3089275" y="2295525"/>
          <p14:tracePt t="50308" x="2990850" y="2357438"/>
          <p14:tracePt t="50324" x="2946400" y="2411413"/>
          <p14:tracePt t="50341" x="2901950" y="2500313"/>
          <p14:tracePt t="50358" x="2874963" y="2581275"/>
          <p14:tracePt t="50374" x="2857500" y="2670175"/>
          <p14:tracePt t="50391" x="2840038" y="2857500"/>
          <p14:tracePt t="50408" x="2840038" y="2955925"/>
          <p14:tracePt t="50425" x="2830513" y="3054350"/>
          <p14:tracePt t="50441" x="2803525" y="3179763"/>
          <p14:tracePt t="50442" x="2795588" y="3241675"/>
          <p14:tracePt t="50458" x="2776538" y="3348038"/>
          <p14:tracePt t="50476" x="2751138" y="3473450"/>
          <p14:tracePt t="50492" x="2732088" y="3581400"/>
          <p14:tracePt t="50508" x="2724150" y="3679825"/>
          <p14:tracePt t="50525" x="2705100" y="3795713"/>
          <p14:tracePt t="50542" x="2697163" y="3894138"/>
          <p14:tracePt t="50558" x="2670175" y="4017963"/>
          <p14:tracePt t="50575" x="2652713" y="4098925"/>
          <p14:tracePt t="50592" x="2652713" y="4197350"/>
          <p14:tracePt t="50609" x="2652713" y="4295775"/>
          <p14:tracePt t="50625" x="2652713" y="4348163"/>
          <p14:tracePt t="50626" x="2652713" y="4375150"/>
          <p14:tracePt t="50643" x="2660650" y="4384675"/>
          <p14:tracePt t="50659" x="2660650" y="4394200"/>
          <p14:tracePt t="50682" x="2670175" y="4394200"/>
          <p14:tracePt t="50698" x="2687638" y="4394200"/>
          <p14:tracePt t="50709" x="2724150" y="4411663"/>
          <p14:tracePt t="50725" x="2776538" y="4411663"/>
          <p14:tracePt t="50743" x="2867025" y="4411663"/>
          <p14:tracePt t="50759" x="3133725" y="4411663"/>
          <p14:tracePt t="50776" x="3286125" y="4411663"/>
          <p14:tracePt t="50793" x="3482975" y="4411663"/>
          <p14:tracePt t="50809" x="3633788" y="4402138"/>
          <p14:tracePt t="50810" x="3697288" y="4384675"/>
          <p14:tracePt t="50826" x="3759200" y="4375150"/>
          <p14:tracePt t="50827" x="3786188" y="4375150"/>
          <p14:tracePt t="50843" x="3830638" y="4367213"/>
          <p14:tracePt t="50859" x="3840163" y="4367213"/>
          <p14:tracePt t="50876" x="3857625" y="4357688"/>
          <p14:tracePt t="50893" x="3867150" y="4348163"/>
          <p14:tracePt t="50910" x="3884613" y="4348163"/>
          <p14:tracePt t="50930" x="3894138" y="4348163"/>
          <p14:tracePt t="50946" x="3902075" y="4330700"/>
          <p14:tracePt t="51002" x="3919538" y="4322763"/>
          <p14:tracePt t="51011" x="3919538" y="4313238"/>
          <p14:tracePt t="51027" x="3919538" y="4303713"/>
          <p14:tracePt t="51034" x="3919538" y="4295775"/>
          <p14:tracePt t="51050" x="3919538" y="4286250"/>
          <p14:tracePt t="51146" x="3929063" y="4276725"/>
          <p14:tracePt t="51162" x="3938588" y="4276725"/>
          <p14:tracePt t="51170" x="3946525" y="4268788"/>
          <p14:tracePt t="51179" x="3946525" y="4259263"/>
          <p14:tracePt t="51195" x="3956050" y="4251325"/>
          <p14:tracePt t="51211" x="3965575" y="4232275"/>
          <p14:tracePt t="51227" x="3973513" y="4214813"/>
          <p14:tracePt t="51267" x="3973513" y="4205288"/>
          <p14:tracePt t="51290" x="3973513" y="4197350"/>
          <p14:tracePt t="51314" x="3983038" y="4197350"/>
          <p14:tracePt t="51322" x="3990975" y="4187825"/>
          <p14:tracePt t="51338" x="3990975" y="4179888"/>
          <p14:tracePt t="51347" x="4000500" y="4179888"/>
          <p14:tracePt t="51363" x="4010025" y="4170363"/>
          <p14:tracePt t="51410" x="4017963" y="4160838"/>
          <p14:tracePt t="51434" x="4037013" y="4143375"/>
          <p14:tracePt t="51442" x="4044950" y="4133850"/>
          <p14:tracePt t="51450" x="4071938" y="4125913"/>
          <p14:tracePt t="51462" x="4089400" y="4116388"/>
          <p14:tracePt t="51479" x="4152900" y="4089400"/>
          <p14:tracePt t="51495" x="4224338" y="4062413"/>
          <p14:tracePt t="51512" x="4295775" y="4017963"/>
          <p14:tracePt t="51529" x="4348163" y="3983038"/>
          <p14:tracePt t="51545" x="4375150" y="3929063"/>
          <p14:tracePt t="51546" x="4375150" y="3911600"/>
          <p14:tracePt t="51563" x="4384675" y="3848100"/>
          <p14:tracePt t="51579" x="4384675" y="3759200"/>
          <p14:tracePt t="51596" x="4384675" y="3527425"/>
          <p14:tracePt t="51612" x="4367213" y="3348038"/>
          <p14:tracePt t="51629" x="4357688" y="3224213"/>
          <p14:tracePt t="51646" x="4340225" y="3143250"/>
          <p14:tracePt t="51663" x="4330700" y="3062288"/>
          <p14:tracePt t="51679" x="4313238" y="3017838"/>
          <p14:tracePt t="51696" x="4276725" y="2946400"/>
          <p14:tracePt t="51713" x="4251325" y="2901950"/>
          <p14:tracePt t="51730" x="4232275" y="2857500"/>
          <p14:tracePt t="51731" x="4224338" y="2830513"/>
          <p14:tracePt t="51747" x="4187825" y="2786063"/>
          <p14:tracePt t="51763" x="4170363" y="2759075"/>
          <p14:tracePt t="51780" x="4143375" y="2732088"/>
          <p14:tracePt t="51796" x="4125913" y="2714625"/>
          <p14:tracePt t="51813" x="4098925" y="2687638"/>
          <p14:tracePt t="51830" x="4037013" y="2652713"/>
          <p14:tracePt t="51847" x="3973513" y="2616200"/>
          <p14:tracePt t="51863" x="3911600" y="2589213"/>
          <p14:tracePt t="51880" x="3830638" y="2562225"/>
          <p14:tracePt t="51897" x="3741738" y="2544763"/>
          <p14:tracePt t="51914" x="3571875" y="2544763"/>
          <p14:tracePt t="51914" x="3490913" y="2544763"/>
          <p14:tracePt t="51931" x="3340100" y="2544763"/>
          <p14:tracePt t="51948" x="3179763" y="2544763"/>
          <p14:tracePt t="51964" x="3081338" y="2544763"/>
          <p14:tracePt t="51981" x="2973388" y="2544763"/>
          <p14:tracePt t="51998" x="2867025" y="2571750"/>
          <p14:tracePt t="52014" x="2786063" y="2616200"/>
          <p14:tracePt t="52031" x="2697163" y="2679700"/>
          <p14:tracePt t="52048" x="2625725" y="2776538"/>
          <p14:tracePt t="52064" x="2536825" y="2946400"/>
          <p14:tracePt t="52081" x="2465388" y="3108325"/>
          <p14:tracePt t="52099" x="2384425" y="3367088"/>
          <p14:tracePt t="52115" x="2330450" y="3482975"/>
          <p14:tracePt t="52132" x="2295525" y="3581400"/>
          <p14:tracePt t="52148" x="2251075" y="3697288"/>
          <p14:tracePt t="52165" x="2224088" y="3795713"/>
          <p14:tracePt t="52181" x="2224088" y="3902075"/>
          <p14:tracePt t="52198" x="2224088" y="4017963"/>
          <p14:tracePt t="52215" x="2224088" y="4133850"/>
          <p14:tracePt t="52232" x="2259013" y="4259263"/>
          <p14:tracePt t="52249" x="2286000" y="4367213"/>
          <p14:tracePt t="52265" x="2303463" y="4438650"/>
          <p14:tracePt t="52281" x="2330450" y="4473575"/>
          <p14:tracePt t="52298" x="2339975" y="4500563"/>
          <p14:tracePt t="52315" x="2347913" y="4510088"/>
          <p14:tracePt t="52379" x="2357438" y="4510088"/>
          <p14:tracePt t="52411" x="2366963" y="4510088"/>
          <p14:tracePt t="52419" x="2374900" y="4510088"/>
          <p14:tracePt t="53043" x="2374900" y="4500563"/>
          <p14:tracePt t="53179" x="2374900" y="4491038"/>
          <p14:tracePt t="53187" x="2384425" y="4491038"/>
          <p14:tracePt t="53211" x="2401888" y="4491038"/>
          <p14:tracePt t="53235" x="2411413" y="4491038"/>
          <p14:tracePt t="53243" x="2419350" y="4491038"/>
          <p14:tracePt t="53252" x="2428875" y="4491038"/>
          <p14:tracePt t="53269" x="2473325" y="4491038"/>
          <p14:tracePt t="53286" x="2544763" y="4491038"/>
          <p14:tracePt t="53302" x="2813050" y="4500563"/>
          <p14:tracePt t="53318" x="3179763" y="4562475"/>
          <p14:tracePt t="53335" x="3625850" y="4616450"/>
          <p14:tracePt t="53352" x="4081463" y="4687888"/>
          <p14:tracePt t="53369" x="4510088" y="4697413"/>
          <p14:tracePt t="53386" x="4857750" y="4697413"/>
          <p14:tracePt t="53387" x="4983163" y="4697413"/>
          <p14:tracePt t="53403" x="5153025" y="4697413"/>
          <p14:tracePt t="53419" x="5214938" y="4697413"/>
          <p14:tracePt t="53436" x="5259388" y="4697413"/>
          <p14:tracePt t="53453" x="5276850" y="4697413"/>
          <p14:tracePt t="53469" x="5322888" y="4697413"/>
          <p14:tracePt t="53486" x="5375275" y="4697413"/>
          <p14:tracePt t="53503" x="5438775" y="4697413"/>
          <p14:tracePt t="53520" x="5518150" y="4687888"/>
          <p14:tracePt t="53536" x="5724525" y="4643438"/>
          <p14:tracePt t="53553" x="5875338" y="4616450"/>
          <p14:tracePt t="53570" x="6037263" y="4608513"/>
          <p14:tracePt t="53587" x="6215063" y="4608513"/>
          <p14:tracePt t="53604" x="6323013" y="4608513"/>
          <p14:tracePt t="53620" x="6446838" y="4608513"/>
          <p14:tracePt t="53637" x="6545263" y="4608513"/>
          <p14:tracePt t="53654" x="6616700" y="4608513"/>
          <p14:tracePt t="53670" x="6634163" y="4608513"/>
          <p14:tracePt t="53687" x="6653213" y="4608513"/>
          <p14:tracePt t="53704" x="6670675" y="4608513"/>
          <p14:tracePt t="53720" x="6680200" y="4608513"/>
          <p14:tracePt t="53737" x="6697663" y="4608513"/>
          <p14:tracePt t="53754" x="6742113" y="4608513"/>
          <p14:tracePt t="53771" x="6831013" y="4608513"/>
          <p14:tracePt t="53788" x="6919913" y="4633913"/>
          <p14:tracePt t="53804" x="6938963" y="4633913"/>
          <p14:tracePt t="53821" x="6956425" y="4652963"/>
          <p14:tracePt t="53851" x="6965950" y="4652963"/>
          <p14:tracePt t="54363" x="6973888" y="4652963"/>
          <p14:tracePt t="54371" x="7000875" y="4652963"/>
          <p14:tracePt t="54379" x="7045325" y="4679950"/>
          <p14:tracePt t="54390" x="7062788" y="4697413"/>
          <p14:tracePt t="54406" x="7126288" y="4732338"/>
          <p14:tracePt t="54423" x="7161213" y="4759325"/>
          <p14:tracePt t="54440" x="7197725" y="4786313"/>
          <p14:tracePt t="54457" x="7251700" y="4822825"/>
          <p14:tracePt t="54473" x="7277100" y="4848225"/>
          <p14:tracePt t="54683" x="7277100" y="4840288"/>
          <p14:tracePt t="54708" x="7269163" y="4813300"/>
          <p14:tracePt t="54715" x="7269163" y="4803775"/>
          <p14:tracePt t="54731" x="7259638" y="4786313"/>
          <p14:tracePt t="54963" x="7259638" y="4795838"/>
          <p14:tracePt t="54971" x="7259638" y="4822825"/>
          <p14:tracePt t="54979" x="7259638" y="4848225"/>
          <p14:tracePt t="54992" x="7259638" y="4867275"/>
          <p14:tracePt t="55009" x="7269163" y="4894263"/>
          <p14:tracePt t="55025" x="7269163" y="4902200"/>
          <p14:tracePt t="55044" x="7269163" y="4911725"/>
          <p14:tracePt t="55179" x="7269163" y="4902200"/>
          <p14:tracePt t="55195" x="7259638" y="4884738"/>
          <p14:tracePt t="55203" x="7251700" y="4884738"/>
          <p14:tracePt t="55212" x="7242175" y="4867275"/>
          <p14:tracePt t="55226" x="7232650" y="4857750"/>
          <p14:tracePt t="55243" x="7215188" y="4830763"/>
          <p14:tracePt t="55260" x="7188200" y="4803775"/>
          <p14:tracePt t="55277" x="7170738" y="4795838"/>
          <p14:tracePt t="55293" x="7161213" y="4786313"/>
          <p14:tracePt t="55310" x="7143750" y="4776788"/>
          <p14:tracePt t="55327" x="7126288" y="4759325"/>
          <p14:tracePt t="55343" x="7108825" y="4741863"/>
          <p14:tracePt t="55360" x="7108825" y="4732338"/>
          <p14:tracePt t="55376" x="7081838" y="4714875"/>
          <p14:tracePt t="55393" x="7072313" y="4714875"/>
          <p14:tracePt t="55410" x="7062788" y="4714875"/>
          <p14:tracePt t="55427" x="7054850" y="4714875"/>
          <p14:tracePt t="55428" x="7045325" y="4714875"/>
          <p14:tracePt t="55445" x="7037388" y="4714875"/>
          <p14:tracePt t="55461" x="7027863" y="4714875"/>
          <p14:tracePt t="55477" x="7010400" y="4697413"/>
          <p14:tracePt t="55494" x="6983413" y="4679950"/>
          <p14:tracePt t="55510" x="6973888" y="4670425"/>
          <p14:tracePt t="55527" x="6938963" y="4652963"/>
          <p14:tracePt t="55544" x="6894513" y="4633913"/>
          <p14:tracePt t="55561" x="6875463" y="4616450"/>
          <p14:tracePt t="55577" x="6848475" y="4598988"/>
          <p14:tracePt t="55594" x="6813550" y="4589463"/>
          <p14:tracePt t="55611" x="6786563" y="4581525"/>
          <p14:tracePt t="55612" x="6777038" y="4581525"/>
          <p14:tracePt t="55628" x="6759575" y="4562475"/>
          <p14:tracePt t="55645" x="6751638" y="4562475"/>
          <p14:tracePt t="55764" x="6742113" y="4562475"/>
          <p14:tracePt t="55884" x="6732588" y="4562475"/>
          <p14:tracePt t="55900" x="6732588" y="4572000"/>
          <p14:tracePt t="55908" x="6732588" y="4589463"/>
          <p14:tracePt t="55916" x="6751638" y="4633913"/>
          <p14:tracePt t="55929" x="6769100" y="4652963"/>
          <p14:tracePt t="55946" x="6786563" y="4670425"/>
          <p14:tracePt t="55962" x="6804025" y="4687888"/>
          <p14:tracePt t="55980" x="6831013" y="4724400"/>
          <p14:tracePt t="55996" x="6848475" y="4751388"/>
          <p14:tracePt t="56013" x="6867525" y="4786313"/>
          <p14:tracePt t="56029" x="6902450" y="4848225"/>
          <p14:tracePt t="56046" x="6919913" y="4902200"/>
          <p14:tracePt t="56063" x="6929438" y="4929188"/>
          <p14:tracePt t="56079" x="6956425" y="4965700"/>
          <p14:tracePt t="56096" x="6956425" y="4973638"/>
          <p14:tracePt t="56132" x="6965950" y="4983163"/>
          <p14:tracePt t="56156" x="6973888" y="5000625"/>
          <p14:tracePt t="56188" x="6983413" y="5010150"/>
          <p14:tracePt t="56196" x="6991350" y="5018088"/>
          <p14:tracePt t="56260" x="7010400" y="5018088"/>
          <p14:tracePt t="56292" x="7027863" y="5018088"/>
          <p14:tracePt t="56300" x="7045325" y="5018088"/>
          <p14:tracePt t="56308" x="7054850" y="5018088"/>
          <p14:tracePt t="56316" x="7062788" y="5018088"/>
          <p14:tracePt t="56331" x="7081838" y="5010150"/>
          <p14:tracePt t="56347" x="7089775" y="5010150"/>
          <p14:tracePt t="56363" x="7099300" y="4991100"/>
          <p14:tracePt t="56380" x="7108825" y="4991100"/>
          <p14:tracePt t="56397" x="7116763" y="4991100"/>
          <p14:tracePt t="56414" x="7134225" y="4973638"/>
          <p14:tracePt t="56436" x="7143750" y="4973638"/>
          <p14:tracePt t="56452" x="7153275" y="4973638"/>
          <p14:tracePt t="56464" x="7161213" y="4973638"/>
          <p14:tracePt t="56540" x="7170738" y="4973638"/>
          <p14:tracePt t="56588" x="7180263" y="4973638"/>
          <p14:tracePt t="56828" x="7188200" y="4973638"/>
          <p14:tracePt t="56844" x="7197725" y="4965700"/>
          <p14:tracePt t="56868" x="7197725" y="4956175"/>
          <p14:tracePt t="56876" x="7205663" y="4956175"/>
          <p14:tracePt t="56884" x="7215188" y="4956175"/>
          <p14:tracePt t="56908" x="7224713" y="4956175"/>
          <p14:tracePt t="56917" x="7242175" y="4956175"/>
          <p14:tracePt t="56932" x="7269163" y="4983163"/>
          <p14:tracePt t="56949" x="7304088" y="5018088"/>
          <p14:tracePt t="56966" x="7358063" y="5045075"/>
          <p14:tracePt t="56983" x="7367588" y="5045075"/>
          <p14:tracePt t="57060" x="7385050" y="5045075"/>
          <p14:tracePt t="57140" x="7385050" y="5027613"/>
          <p14:tracePt t="57148" x="7385050" y="5010150"/>
          <p14:tracePt t="57156" x="7385050" y="4983163"/>
          <p14:tracePt t="57167" x="7385050" y="4956175"/>
          <p14:tracePt t="57184" x="7385050" y="4894263"/>
          <p14:tracePt t="57200" x="7385050" y="4875213"/>
          <p14:tracePt t="57260" x="7385050" y="4867275"/>
          <p14:tracePt t="57292" x="7385050" y="4848225"/>
          <p14:tracePt t="57324" x="7385050" y="4840288"/>
          <p14:tracePt t="57332" x="7385050" y="4813300"/>
          <p14:tracePt t="57340" x="7385050" y="4795838"/>
          <p14:tracePt t="57351" x="7385050" y="4768850"/>
          <p14:tracePt t="57368" x="7375525" y="4687888"/>
          <p14:tracePt t="57384" x="7348538" y="4625975"/>
          <p14:tracePt t="57401" x="7340600" y="4589463"/>
          <p14:tracePt t="57418" x="7340600" y="4572000"/>
          <p14:tracePt t="57435" x="7340600" y="4562475"/>
          <p14:tracePt t="57620" x="7340600" y="4581525"/>
          <p14:tracePt t="57628" x="7340600" y="4589463"/>
          <p14:tracePt t="57636" x="7340600" y="4608513"/>
          <p14:tracePt t="57652" x="7340600" y="4643438"/>
          <p14:tracePt t="57669" x="7348538" y="4660900"/>
          <p14:tracePt t="57685" x="7348538" y="4670425"/>
          <p14:tracePt t="57702" x="7348538" y="4687888"/>
          <p14:tracePt t="57720" x="7348538" y="4697413"/>
          <p14:tracePt t="57736" x="7348538" y="4705350"/>
          <p14:tracePt t="57752" x="7348538" y="4724400"/>
          <p14:tracePt t="57770" x="7348538" y="4741863"/>
          <p14:tracePt t="57812" x="7348538" y="4751388"/>
          <p14:tracePt t="58220" x="7348538" y="4759325"/>
          <p14:tracePt t="58236" x="7348538" y="4768850"/>
          <p14:tracePt t="58244" x="7348538" y="4776788"/>
          <p14:tracePt t="58260" x="7348538" y="4786313"/>
          <p14:tracePt t="58277" x="7348538" y="4803775"/>
          <p14:tracePt t="58288" x="7348538" y="4813300"/>
          <p14:tracePt t="58305" x="7348538" y="4840288"/>
          <p14:tracePt t="58321" x="7358063" y="4848225"/>
          <p14:tracePt t="58338" x="7367588" y="4857750"/>
          <p14:tracePt t="58365" x="7375525" y="4867275"/>
          <p14:tracePt t="58460" x="7375525" y="4875213"/>
          <p14:tracePt t="58469" x="7375525" y="4894263"/>
          <p14:tracePt t="58492" x="7375525" y="4902200"/>
          <p14:tracePt t="58500" x="7385050" y="4911725"/>
          <p14:tracePt t="58701" x="7385050" y="4902200"/>
          <p14:tracePt t="58724" x="7385050" y="4894263"/>
          <p14:tracePt t="58805" x="7375525" y="4875213"/>
          <p14:tracePt t="58829" x="7375525" y="4867275"/>
          <p14:tracePt t="58837" x="7367588" y="4867275"/>
          <p14:tracePt t="58845" x="7367588" y="4857750"/>
          <p14:tracePt t="58861" x="7367588" y="4848225"/>
          <p14:tracePt t="59012" x="7358063" y="4848225"/>
          <p14:tracePt t="59037" x="7358063" y="4857750"/>
          <p14:tracePt t="59053" x="7348538" y="4875213"/>
          <p14:tracePt t="59061" x="7348538" y="4894263"/>
          <p14:tracePt t="59069" x="7348538" y="4919663"/>
          <p14:tracePt t="59077" x="7348538" y="4946650"/>
          <p14:tracePt t="59091" x="7348538" y="4973638"/>
          <p14:tracePt t="59108" x="7348538" y="5010150"/>
          <p14:tracePt t="59124" x="7348538" y="5037138"/>
          <p14:tracePt t="59142" x="7348538" y="5045075"/>
          <p14:tracePt t="59181" x="7348538" y="5054600"/>
          <p14:tracePt t="59197" x="7348538" y="5062538"/>
          <p14:tracePt t="59237" x="7348538" y="5081588"/>
          <p14:tracePt t="59509" x="7340600" y="5081588"/>
          <p14:tracePt t="59557" x="7331075" y="5081588"/>
          <p14:tracePt t="59573" x="7331075" y="5072063"/>
          <p14:tracePt t="59677" x="7331075" y="5099050"/>
          <p14:tracePt t="59685" x="7331075" y="5116513"/>
          <p14:tracePt t="59693" x="7340600" y="5126038"/>
          <p14:tracePt t="59710" x="7348538" y="5180013"/>
          <p14:tracePt t="59727" x="7367588" y="5224463"/>
          <p14:tracePt t="59743" x="7375525" y="5259388"/>
          <p14:tracePt t="59760" x="7385050" y="5276850"/>
          <p14:tracePt t="59837" x="7385050" y="5295900"/>
          <p14:tracePt t="59893" x="7385050" y="5313363"/>
          <p14:tracePt t="60005" x="7375525" y="5313363"/>
          <p14:tracePt t="60029" x="7367588" y="5313363"/>
          <p14:tracePt t="60069" x="7358063" y="5313363"/>
          <p14:tracePt t="60093" x="7348538" y="5313363"/>
          <p14:tracePt t="60109" x="7340600" y="5313363"/>
          <p14:tracePt t="60125" x="7331075" y="5303838"/>
          <p14:tracePt t="60141" x="7323138" y="5295900"/>
          <p14:tracePt t="60149" x="7313613" y="5286375"/>
          <p14:tracePt t="60162" x="7304088" y="5276850"/>
          <p14:tracePt t="60178" x="7296150" y="5268913"/>
          <p14:tracePt t="60195" x="7286625" y="5259388"/>
          <p14:tracePt t="60212" x="7277100" y="5251450"/>
          <p14:tracePt t="60317" x="7269163" y="5251450"/>
          <p14:tracePt t="60333" x="7259638" y="5251450"/>
          <p14:tracePt t="60357" x="7251700" y="5251450"/>
          <p14:tracePt t="60429" x="7232650" y="5251450"/>
          <p14:tracePt t="60501" x="7215188" y="5251450"/>
          <p14:tracePt t="60525" x="7205663" y="5251450"/>
          <p14:tracePt t="60541" x="7180263" y="5251450"/>
          <p14:tracePt t="60549" x="7161213" y="5251450"/>
          <p14:tracePt t="60557" x="7153275" y="5251450"/>
          <p14:tracePt t="60565" x="7143750" y="5251450"/>
          <p14:tracePt t="60579" x="7126288" y="5241925"/>
          <p14:tracePt t="60597" x="7099300" y="5232400"/>
          <p14:tracePt t="60597" x="7089775" y="5224463"/>
          <p14:tracePt t="60613" x="7062788" y="5214938"/>
          <p14:tracePt t="60630" x="7018338" y="5180013"/>
          <p14:tracePt t="60647" x="6946900" y="5116513"/>
          <p14:tracePt t="60663" x="6875463" y="5045075"/>
          <p14:tracePt t="60681" x="6777038" y="4938713"/>
          <p14:tracePt t="60697" x="6715125" y="4867275"/>
          <p14:tracePt t="60714" x="6697663" y="4840288"/>
          <p14:tracePt t="60731" x="6697663" y="4830763"/>
          <p14:tracePt t="60747" x="6697663" y="4822825"/>
          <p14:tracePt t="60764" x="6697663" y="4813300"/>
          <p14:tracePt t="60780" x="6697663" y="4803775"/>
          <p14:tracePt t="60797" x="6697663" y="4776788"/>
          <p14:tracePt t="60814" x="6705600" y="4759325"/>
          <p14:tracePt t="60831" x="6705600" y="4741863"/>
          <p14:tracePt t="60847" x="6705600" y="4724400"/>
          <p14:tracePt t="60864" x="6724650" y="4714875"/>
          <p14:tracePt t="60901" x="6732588" y="4705350"/>
          <p14:tracePt t="60917" x="6742113" y="4697413"/>
          <p14:tracePt t="60933" x="6751638" y="4697413"/>
          <p14:tracePt t="60957" x="6759575" y="4697413"/>
          <p14:tracePt t="60965" x="6769100" y="4697413"/>
          <p14:tracePt t="61085" x="6759575" y="4687888"/>
          <p14:tracePt t="61093" x="6751638" y="4687888"/>
          <p14:tracePt t="61101" x="6715125" y="4660900"/>
          <p14:tracePt t="61115" x="6688138" y="4660900"/>
          <p14:tracePt t="61132" x="6608763" y="4625975"/>
          <p14:tracePt t="61149" x="6438900" y="4527550"/>
          <p14:tracePt t="61150" x="6296025" y="4500563"/>
          <p14:tracePt t="61166" x="6108700" y="4465638"/>
          <p14:tracePt t="61182" x="5973763" y="4465638"/>
          <p14:tracePt t="61199" x="5875338" y="4465638"/>
          <p14:tracePt t="61216" x="5768975" y="4491038"/>
          <p14:tracePt t="61232" x="5705475" y="4545013"/>
          <p14:tracePt t="61249" x="5670550" y="4572000"/>
          <p14:tracePt t="61266" x="5661025" y="4598988"/>
          <p14:tracePt t="61283" x="5653088" y="4608513"/>
          <p14:tracePt t="61309" x="5653088" y="4616450"/>
          <p14:tracePt t="61318" x="5670550" y="4616450"/>
          <p14:tracePt t="61333" x="5688013" y="4608513"/>
          <p14:tracePt t="61351" x="5822950" y="4562475"/>
          <p14:tracePt t="61366" x="5919788" y="4510088"/>
          <p14:tracePt t="61382" x="5991225" y="4456113"/>
          <p14:tracePt t="61400" x="6054725" y="4438650"/>
          <p14:tracePt t="61416" x="6099175" y="4419600"/>
          <p14:tracePt t="61433" x="6180138" y="4419600"/>
          <p14:tracePt t="61450" x="6259513" y="4419600"/>
          <p14:tracePt t="61467" x="6402388" y="4465638"/>
          <p14:tracePt t="61483" x="6456363" y="4510088"/>
          <p14:tracePt t="61500" x="6483350" y="4537075"/>
          <p14:tracePt t="61517" x="6500813" y="4554538"/>
          <p14:tracePt t="61534" x="6500813" y="4562475"/>
          <p14:tracePt t="61558" x="6500813" y="4572000"/>
          <p14:tracePt t="61573" x="6500813" y="4581525"/>
          <p14:tracePt t="61583" x="6500813" y="4589463"/>
          <p14:tracePt t="61600" x="6500813" y="4616450"/>
          <p14:tracePt t="61617" x="6483350" y="4697413"/>
          <p14:tracePt t="61633" x="6465888" y="4759325"/>
          <p14:tracePt t="61651" x="6456363" y="4776788"/>
          <p14:tracePt t="61667" x="6456363" y="4803775"/>
          <p14:tracePt t="61684" x="6446838" y="4803775"/>
          <p14:tracePt t="61878" x="6438900" y="4803775"/>
          <p14:tracePt t="61894" x="6429375" y="4803775"/>
          <p14:tracePt t="62334" x="6419850" y="4803775"/>
          <p14:tracePt t="62358" x="6411913" y="4803775"/>
          <p14:tracePt t="62374" x="6394450" y="4813300"/>
          <p14:tracePt t="62486" x="6384925" y="4822825"/>
          <p14:tracePt t="63510" x="6384925" y="4813300"/>
          <p14:tracePt t="63526" x="6394450" y="4803775"/>
          <p14:tracePt t="63542" x="6402388" y="4795838"/>
          <p14:tracePt t="63574" x="6402388" y="4786313"/>
          <p14:tracePt t="63598" x="6411913" y="4786313"/>
          <p14:tracePt t="63606" x="6419850" y="4776788"/>
          <p14:tracePt t="63630" x="6429375" y="4768850"/>
          <p14:tracePt t="63638" x="6429375" y="4759325"/>
          <p14:tracePt t="63646" x="6438900" y="4751388"/>
          <p14:tracePt t="63658" x="6438900" y="4741863"/>
          <p14:tracePt t="63675" x="6438900" y="4705350"/>
          <p14:tracePt t="63692" x="6419850" y="4660900"/>
          <p14:tracePt t="63708" x="6384925" y="4625975"/>
          <p14:tracePt t="63725" x="6357938" y="4598988"/>
          <p14:tracePt t="63742" x="6340475" y="4598988"/>
          <p14:tracePt t="63743" x="6330950" y="4598988"/>
          <p14:tracePt t="63759" x="6303963" y="4598988"/>
          <p14:tracePt t="63775" x="6269038" y="4598988"/>
          <p14:tracePt t="63792" x="6215063" y="4598988"/>
          <p14:tracePt t="63809" x="6099175" y="4598988"/>
          <p14:tracePt t="63825" x="5938838" y="4625975"/>
          <p14:tracePt t="63843" x="5724525" y="4625975"/>
          <p14:tracePt t="63859" x="5348288" y="4625975"/>
          <p14:tracePt t="63876" x="4848225" y="4625975"/>
          <p14:tracePt t="63892" x="4446588" y="4625975"/>
          <p14:tracePt t="63909" x="4205288" y="4625975"/>
          <p14:tracePt t="63926" x="3956050" y="4625975"/>
          <p14:tracePt t="63943" x="3786188" y="4625975"/>
          <p14:tracePt t="63959" x="3616325" y="4625975"/>
          <p14:tracePt t="63976" x="3473450" y="4598988"/>
          <p14:tracePt t="63993" x="3313113" y="4562475"/>
          <p14:tracePt t="64009" x="3160713" y="4545013"/>
          <p14:tracePt t="64026" x="3062288" y="4537075"/>
          <p14:tracePt t="64043" x="3000375" y="4518025"/>
          <p14:tracePt t="64060" x="2965450" y="4518025"/>
          <p14:tracePt t="64076" x="2894013" y="4518025"/>
          <p14:tracePt t="64093" x="2822575" y="4518025"/>
          <p14:tracePt t="64110" x="2536825" y="4518025"/>
          <p14:tracePt t="64127" x="2339975" y="4518025"/>
          <p14:tracePt t="64144" x="2197100" y="4518025"/>
          <p14:tracePt t="64161" x="2089150" y="4518025"/>
          <p14:tracePt t="64177" x="2044700" y="4527550"/>
          <p14:tracePt t="64193" x="2044700" y="4537075"/>
          <p14:tracePt t="64210" x="2044700" y="4545013"/>
          <p14:tracePt t="64227" x="2044700" y="4581525"/>
          <p14:tracePt t="64244" x="2054225" y="4670425"/>
          <p14:tracePt t="64260" x="2098675" y="4732338"/>
          <p14:tracePt t="64278" x="2125663" y="4768850"/>
          <p14:tracePt t="64278" x="2143125" y="4786313"/>
          <p14:tracePt t="64294" x="2160588" y="4822825"/>
          <p14:tracePt t="64311" x="2179638" y="4830763"/>
          <p14:tracePt t="64327" x="2187575" y="4857750"/>
          <p14:tracePt t="64344" x="2214563" y="4894263"/>
          <p14:tracePt t="64361" x="2268538" y="4956175"/>
          <p14:tracePt t="64378" x="2322513" y="5000625"/>
          <p14:tracePt t="64394" x="2419350" y="5072063"/>
          <p14:tracePt t="64412" x="2517775" y="5126038"/>
          <p14:tracePt t="64428" x="2660650" y="5180013"/>
          <p14:tracePt t="64444" x="2822575" y="5205413"/>
          <p14:tracePt t="64461" x="2973388" y="5224463"/>
          <p14:tracePt t="64478" x="3224213" y="5224463"/>
          <p14:tracePt t="64495" x="3411538" y="5224463"/>
          <p14:tracePt t="64512" x="3571875" y="5241925"/>
          <p14:tracePt t="64528" x="3732213" y="5268913"/>
          <p14:tracePt t="64545" x="3929063" y="5295900"/>
          <p14:tracePt t="64562" x="4197350" y="5303838"/>
          <p14:tracePt t="64578" x="4616450" y="5348288"/>
          <p14:tracePt t="64595" x="5081588" y="5375275"/>
          <p14:tracePt t="64612" x="5357813" y="5375275"/>
          <p14:tracePt t="64628" x="5589588" y="5375275"/>
          <p14:tracePt t="64645" x="5795963" y="5375275"/>
          <p14:tracePt t="64663" x="6000750" y="5330825"/>
          <p14:tracePt t="64679" x="6054725" y="5303838"/>
          <p14:tracePt t="64696" x="6062663" y="5303838"/>
          <p14:tracePt t="64712" x="6072188" y="5295900"/>
          <p14:tracePt t="64729" x="6089650" y="5286375"/>
          <p14:tracePt t="64746" x="6108700" y="5276850"/>
          <p14:tracePt t="64763" x="6153150" y="5268913"/>
          <p14:tracePt t="64779" x="6215063" y="5251450"/>
          <p14:tracePt t="64796" x="6276975" y="5224463"/>
          <p14:tracePt t="64813" x="6357938" y="5214938"/>
          <p14:tracePt t="64815" x="6402388" y="5197475"/>
          <p14:tracePt t="64829" x="6419850" y="5197475"/>
          <p14:tracePt t="64846" x="6456363" y="5180013"/>
          <p14:tracePt t="64847" x="6465888" y="5170488"/>
          <p14:tracePt t="64863" x="6473825" y="5170488"/>
          <p14:tracePt t="64926" x="6473825" y="5160963"/>
          <p14:tracePt t="64942" x="6473825" y="5153025"/>
          <p14:tracePt t="64959" x="6473825" y="5143500"/>
          <p14:tracePt t="64967" x="6473825" y="5133975"/>
          <p14:tracePt t="64983" x="6465888" y="5116513"/>
          <p14:tracePt t="64996" x="6465888" y="5099050"/>
          <p14:tracePt t="65013" x="6438900" y="5054600"/>
          <p14:tracePt t="65030" x="6438900" y="5010150"/>
          <p14:tracePt t="65031" x="6419850" y="4991100"/>
          <p14:tracePt t="65047" x="6411913" y="4956175"/>
          <p14:tracePt t="65064" x="6411913" y="4919663"/>
          <p14:tracePt t="65080" x="6394450" y="4894263"/>
          <p14:tracePt t="65097" x="6394450" y="4884738"/>
          <p14:tracePt t="65114" x="6375400" y="4867275"/>
          <p14:tracePt t="65130" x="6375400" y="4848225"/>
          <p14:tracePt t="65147" x="6375400" y="4840288"/>
          <p14:tracePt t="65167" x="6367463" y="4840288"/>
          <p14:tracePt t="65181" x="6367463" y="4830763"/>
          <p14:tracePt t="65230" x="6357938" y="4830763"/>
          <p14:tracePt t="65263" x="6348413" y="4830763"/>
          <p14:tracePt t="65279" x="6340475" y="4830763"/>
          <p14:tracePt t="66199" x="6323013" y="4830763"/>
          <p14:tracePt t="66303" x="6313488" y="4830763"/>
          <p14:tracePt t="66591" x="6303963" y="4830763"/>
          <p14:tracePt t="68136" x="6296025" y="4830763"/>
          <p14:tracePt t="70600" x="6296025" y="4822825"/>
          <p14:tracePt t="70608" x="6313488" y="4786313"/>
          <p14:tracePt t="70618" x="6330950" y="4776788"/>
          <p14:tracePt t="70635" x="6367463" y="4751388"/>
          <p14:tracePt t="70651" x="6402388" y="4732338"/>
          <p14:tracePt t="70668" x="6438900" y="4724400"/>
          <p14:tracePt t="70685" x="6491288" y="4724400"/>
          <p14:tracePt t="70702" x="6500813" y="4724400"/>
          <p14:tracePt t="70718" x="6518275" y="4724400"/>
          <p14:tracePt t="70735" x="6527800" y="4724400"/>
          <p14:tracePt t="70752" x="6545263" y="4724400"/>
          <p14:tracePt t="70769" x="6572250" y="4724400"/>
          <p14:tracePt t="70785" x="6589713" y="4724400"/>
          <p14:tracePt t="70802" x="6626225" y="4724400"/>
          <p14:tracePt t="70819" x="6643688" y="4724400"/>
          <p14:tracePt t="70840" x="6653213" y="4732338"/>
          <p14:tracePt t="70852" x="6661150" y="4732338"/>
          <p14:tracePt t="70869" x="6670675" y="4741863"/>
          <p14:tracePt t="70886" x="6697663" y="4768850"/>
          <p14:tracePt t="70902" x="6724650" y="4795838"/>
          <p14:tracePt t="70919" x="6742113" y="4813300"/>
          <p14:tracePt t="70935" x="6751638" y="4813300"/>
          <p14:tracePt t="71017" x="6751638" y="4822825"/>
          <p14:tracePt t="71033" x="6751638" y="4830763"/>
          <p14:tracePt t="71040" x="6751638" y="4840288"/>
          <p14:tracePt t="71053" x="6769100" y="4848225"/>
          <p14:tracePt t="71070" x="6769100" y="4857750"/>
          <p14:tracePt t="71086" x="6796088" y="4875213"/>
          <p14:tracePt t="71103" x="6813550" y="4875213"/>
          <p14:tracePt t="71120" x="6831013" y="4875213"/>
          <p14:tracePt t="71144" x="6840538" y="4875213"/>
          <p14:tracePt t="71393" x="6848475" y="4875213"/>
          <p14:tracePt t="71416" x="6848475" y="4857750"/>
          <p14:tracePt t="71432" x="6840538" y="4848225"/>
          <p14:tracePt t="71448" x="6831013" y="4830763"/>
          <p14:tracePt t="71457" x="6813550" y="4822825"/>
          <p14:tracePt t="71465" x="6804025" y="4795838"/>
          <p14:tracePt t="71473" x="6796088" y="4795838"/>
          <p14:tracePt t="71488" x="6796088" y="4786313"/>
          <p14:tracePt t="71505" x="6769100" y="4759325"/>
          <p14:tracePt t="71522" x="6751638" y="4741863"/>
          <p14:tracePt t="71545" x="6742113" y="4732338"/>
          <p14:tracePt t="71555" x="6732588" y="4724400"/>
          <p14:tracePt t="71572" x="6705600" y="4714875"/>
          <p14:tracePt t="71588" x="6688138" y="4714875"/>
          <p14:tracePt t="71605" x="6661150" y="4705350"/>
          <p14:tracePt t="71622" x="6626225" y="4705350"/>
          <p14:tracePt t="71638" x="6589713" y="4705350"/>
          <p14:tracePt t="71655" x="6554788" y="4705350"/>
          <p14:tracePt t="71672" x="6483350" y="4705350"/>
          <p14:tracePt t="71673" x="6446838" y="4705350"/>
          <p14:tracePt t="71689" x="6411913" y="4714875"/>
          <p14:tracePt t="71706" x="6348413" y="4732338"/>
          <p14:tracePt t="71722" x="6259513" y="4751388"/>
          <p14:tracePt t="71739" x="6170613" y="4751388"/>
          <p14:tracePt t="71756" x="5991225" y="4751388"/>
          <p14:tracePt t="71772" x="5867400" y="4751388"/>
          <p14:tracePt t="71789" x="5822950" y="4751388"/>
          <p14:tracePt t="71806" x="5813425" y="4751388"/>
          <p14:tracePt t="71822" x="5795963" y="4751388"/>
          <p14:tracePt t="71841" x="5786438" y="4759325"/>
          <p14:tracePt t="71865" x="5786438" y="4768850"/>
          <p14:tracePt t="71881" x="5768975" y="4776788"/>
          <p14:tracePt t="71913" x="5759450" y="4776788"/>
          <p14:tracePt t="71953" x="5759450" y="4786313"/>
          <p14:tracePt t="71961" x="5751513" y="4795838"/>
          <p14:tracePt t="73049" x="5732463" y="4795838"/>
          <p14:tracePt t="73057" x="5670550" y="4751388"/>
          <p14:tracePt t="73065" x="5599113" y="4679950"/>
          <p14:tracePt t="73077" x="5537200" y="4625975"/>
          <p14:tracePt t="73094" x="5473700" y="4581525"/>
          <p14:tracePt t="73111" x="5456238" y="4572000"/>
          <p14:tracePt t="73153" x="5446713" y="4572000"/>
          <p14:tracePt t="73162" x="5438775" y="4572000"/>
          <p14:tracePt t="73169" x="5429250" y="4572000"/>
          <p14:tracePt t="73178" x="5419725" y="4572000"/>
          <p14:tracePt t="73195" x="5375275" y="4562475"/>
          <p14:tracePt t="73211" x="5313363" y="4537075"/>
          <p14:tracePt t="73228" x="5214938" y="4500563"/>
          <p14:tracePt t="73245" x="5126038" y="4473575"/>
          <p14:tracePt t="73261" x="4741863" y="4446588"/>
          <p14:tracePt t="73278" x="4510088" y="4411663"/>
          <p14:tracePt t="73295" x="4340225" y="4402138"/>
          <p14:tracePt t="73311" x="4241800" y="4402138"/>
          <p14:tracePt t="73328" x="4224338" y="4402138"/>
          <p14:tracePt t="73329" x="4214813" y="4402138"/>
          <p14:tracePt t="73346" x="4205288" y="4402138"/>
          <p14:tracePt t="73362" x="4205288" y="4411663"/>
          <p14:tracePt t="73378" x="4179888" y="4438650"/>
          <p14:tracePt t="73395" x="4116388" y="4491038"/>
          <p14:tracePt t="73412" x="4017963" y="4537075"/>
          <p14:tracePt t="73429" x="3929063" y="4562475"/>
          <p14:tracePt t="73446" x="3840163" y="4581525"/>
          <p14:tracePt t="73462" x="3759200" y="4589463"/>
          <p14:tracePt t="73479" x="3751263" y="4589463"/>
          <p14:tracePt t="73633" x="3741738" y="4589463"/>
          <p14:tracePt t="73641" x="3732213" y="4589463"/>
          <p14:tracePt t="73649" x="3724275" y="4589463"/>
          <p14:tracePt t="73663" x="3714750" y="4589463"/>
          <p14:tracePt t="73680" x="3697288" y="4598988"/>
          <p14:tracePt t="73696" x="3670300" y="4625975"/>
          <p14:tracePt t="73697" x="3660775" y="4652963"/>
          <p14:tracePt t="73713" x="3643313" y="4741863"/>
          <p14:tracePt t="73730" x="3633788" y="4830763"/>
          <p14:tracePt t="73746" x="3616325" y="4919663"/>
          <p14:tracePt t="73763" x="3608388" y="5010150"/>
          <p14:tracePt t="73780" x="3589338" y="5062538"/>
          <p14:tracePt t="73801" x="3589338" y="5072063"/>
          <p14:tracePt t="73813" x="3589338" y="5081588"/>
          <p14:tracePt t="73833" x="3589338" y="5089525"/>
          <p14:tracePt t="73905" x="3589338" y="5081588"/>
          <p14:tracePt t="73915" x="3571875" y="5037138"/>
          <p14:tracePt t="73921" x="3536950" y="5000625"/>
          <p14:tracePt t="73931" x="3509963" y="4946650"/>
          <p14:tracePt t="73947" x="3438525" y="4848225"/>
          <p14:tracePt t="73965" x="3357563" y="4724400"/>
          <p14:tracePt t="73981" x="3330575" y="4705350"/>
          <p14:tracePt t="73998" x="3313113" y="4697413"/>
          <p14:tracePt t="74033" x="3295650" y="4724400"/>
          <p14:tracePt t="74041" x="3295650" y="4759325"/>
          <p14:tracePt t="74049" x="3286125" y="4803775"/>
          <p14:tracePt t="74065" x="3268663" y="4848225"/>
          <p14:tracePt t="74081" x="3232150" y="4911725"/>
          <p14:tracePt t="74098" x="3214688" y="4929188"/>
          <p14:tracePt t="74115" x="3179763" y="4956175"/>
          <p14:tracePt t="74131" x="3125788" y="4956175"/>
          <p14:tracePt t="74148" x="3036888" y="4956175"/>
          <p14:tracePt t="74165" x="2776538" y="4946650"/>
          <p14:tracePt t="74181" x="2643188" y="4902200"/>
          <p14:tracePt t="74198" x="2536825" y="4830763"/>
          <p14:tracePt t="74216" x="2465388" y="4776788"/>
          <p14:tracePt t="74232" x="2411413" y="4724400"/>
          <p14:tracePt t="74322" x="2401888" y="4724400"/>
          <p14:tracePt t="74354" x="2393950" y="4724400"/>
          <p14:tracePt t="74361" x="2384425" y="4714875"/>
          <p14:tracePt t="74369" x="2357438" y="4714875"/>
          <p14:tracePt t="74382" x="2347913" y="4705350"/>
          <p14:tracePt t="74399" x="2295525" y="4687888"/>
          <p14:tracePt t="74416" x="2241550" y="4679950"/>
          <p14:tracePt t="74432" x="2224088" y="4670425"/>
          <p14:tracePt t="74449" x="2205038" y="4652963"/>
          <p14:tracePt t="74466" x="2197100" y="4616450"/>
          <p14:tracePt t="74483" x="2187575" y="4616450"/>
          <p14:tracePt t="74578" x="2187575" y="4625975"/>
          <p14:tracePt t="74593" x="2170113" y="4643438"/>
          <p14:tracePt t="74602" x="2160588" y="4679950"/>
          <p14:tracePt t="74610" x="2143125" y="4705350"/>
          <p14:tracePt t="74618" x="2116138" y="4724400"/>
          <p14:tracePt t="74633" x="2108200" y="4751388"/>
          <p14:tracePt t="74650" x="2071688" y="4795838"/>
          <p14:tracePt t="74667" x="2062163" y="4803775"/>
          <p14:tracePt t="74683" x="2062163" y="4813300"/>
          <p14:tracePt t="74762" x="2062163" y="4822825"/>
          <p14:tracePt t="74818" x="2071688" y="4822825"/>
          <p14:tracePt t="74826" x="2081213" y="4822825"/>
          <p14:tracePt t="74835" x="2116138" y="4857750"/>
          <p14:tracePt t="74851" x="2160588" y="4894263"/>
          <p14:tracePt t="74867" x="2187575" y="4911725"/>
          <p14:tracePt t="74884" x="2205038" y="4919663"/>
          <p14:tracePt t="74954" x="2214563" y="4929188"/>
          <p14:tracePt t="74962" x="2224088" y="4929188"/>
          <p14:tracePt t="74970" x="2232025" y="4929188"/>
          <p14:tracePt t="74985" x="2241550" y="4938713"/>
          <p14:tracePt t="75002" x="2286000" y="4946650"/>
          <p14:tracePt t="75018" x="2312988" y="4946650"/>
          <p14:tracePt t="75036" x="2330450" y="4946650"/>
          <p14:tracePt t="75051" x="2339975" y="4946650"/>
          <p14:tracePt t="76066" x="2330450" y="4946650"/>
          <p14:tracePt t="76082" x="2330450" y="4938713"/>
          <p14:tracePt t="76090" x="2312988" y="4919663"/>
          <p14:tracePt t="76098" x="2312988" y="4911725"/>
          <p14:tracePt t="76106" x="2303463" y="4884738"/>
          <p14:tracePt t="76122" x="2295525" y="4822825"/>
          <p14:tracePt t="76139" x="2286000" y="4795838"/>
          <p14:tracePt t="76156" x="2286000" y="4776788"/>
          <p14:tracePt t="76172" x="2286000" y="4759325"/>
          <p14:tracePt t="76189" x="2286000" y="4741863"/>
          <p14:tracePt t="76206" x="2286000" y="4714875"/>
          <p14:tracePt t="76223" x="2295525" y="4670425"/>
          <p14:tracePt t="76239" x="2295525" y="4643438"/>
          <p14:tracePt t="76256" x="2303463" y="4616450"/>
          <p14:tracePt t="76273" x="2312988" y="4598988"/>
          <p14:tracePt t="76289" x="2312988" y="4589463"/>
          <p14:tracePt t="76498" x="2312988" y="4608513"/>
          <p14:tracePt t="76514" x="2303463" y="4608513"/>
          <p14:tracePt t="76522" x="2295525" y="4608513"/>
          <p14:tracePt t="76538" x="2286000" y="4608513"/>
          <p14:tracePt t="76546" x="2259013" y="4608513"/>
          <p14:tracePt t="76557" x="2241550" y="4608513"/>
          <p14:tracePt t="76574" x="2179638" y="4608513"/>
          <p14:tracePt t="76591" x="2125663" y="4608513"/>
          <p14:tracePt t="76607" x="2081213" y="4608513"/>
          <p14:tracePt t="76624" x="2044700" y="4608513"/>
          <p14:tracePt t="76640" x="2036763" y="4608513"/>
          <p14:tracePt t="76659" x="2027238" y="4608513"/>
          <p14:tracePt t="76682" x="2017713" y="4589463"/>
          <p14:tracePt t="76706" x="2009775" y="4589463"/>
          <p14:tracePt t="76722" x="2000250" y="4572000"/>
          <p14:tracePt t="76738" x="1990725" y="4572000"/>
          <p14:tracePt t="76762" x="1973263" y="4572000"/>
          <p14:tracePt t="76778" x="1955800" y="4572000"/>
          <p14:tracePt t="76794" x="1946275" y="4572000"/>
          <p14:tracePt t="76810" x="1938338" y="4572000"/>
          <p14:tracePt t="76826" x="1928813" y="4572000"/>
          <p14:tracePt t="77162" x="1938338" y="4572000"/>
          <p14:tracePt t="77178" x="1946275" y="4572000"/>
          <p14:tracePt t="77202" x="1946275" y="4581525"/>
          <p14:tracePt t="77210" x="1955800" y="4581525"/>
          <p14:tracePt t="77218" x="1965325" y="4589463"/>
          <p14:tracePt t="77227" x="1973263" y="4598988"/>
          <p14:tracePt t="77243" x="1990725" y="4616450"/>
          <p14:tracePt t="77260" x="2017713" y="4643438"/>
          <p14:tracePt t="77277" x="2017713" y="4670425"/>
          <p14:tracePt t="77293" x="2036763" y="4687888"/>
          <p14:tracePt t="77579" x="2054225" y="4697413"/>
          <p14:tracePt t="77587" x="2081213" y="4697413"/>
          <p14:tracePt t="77596" x="2179638" y="4633913"/>
          <p14:tracePt t="77612" x="2581275" y="4438650"/>
          <p14:tracePt t="77628" x="2946400" y="4276725"/>
          <p14:tracePt t="77644" x="3152775" y="4187825"/>
          <p14:tracePt t="77661" x="3268663" y="4116388"/>
          <p14:tracePt t="77678" x="3322638" y="4081463"/>
          <p14:tracePt t="77771" x="3313113" y="4081463"/>
          <p14:tracePt t="77779" x="3286125" y="4089400"/>
          <p14:tracePt t="77787" x="3232150" y="4108450"/>
          <p14:tracePt t="77796" x="3187700" y="4133850"/>
          <p14:tracePt t="77812" x="3152775" y="4143375"/>
          <p14:tracePt t="77829" x="3116263" y="4160838"/>
          <p14:tracePt t="77846" x="3098800" y="4170363"/>
          <p14:tracePt t="77863" x="3081338" y="4187825"/>
          <p14:tracePt t="77879" x="3062288" y="4232275"/>
          <p14:tracePt t="77896" x="3044825" y="4330700"/>
          <p14:tracePt t="77912" x="3036888" y="4652963"/>
          <p14:tracePt t="77929" x="3036888" y="4813300"/>
          <p14:tracePt t="77946" x="3009900" y="4938713"/>
          <p14:tracePt t="77947" x="2990850" y="4991100"/>
          <p14:tracePt t="77963" x="2982913" y="5037138"/>
          <p14:tracePt t="77979" x="2965450" y="5054600"/>
          <p14:tracePt t="77996" x="2955925" y="5062538"/>
          <p14:tracePt t="78013" x="2938463" y="5072063"/>
          <p14:tracePt t="78035" x="2919413" y="5072063"/>
          <p14:tracePt t="78091" x="2901950" y="5072063"/>
          <p14:tracePt t="78115" x="2894013" y="5072063"/>
          <p14:tracePt t="78123" x="2867025" y="5072063"/>
          <p14:tracePt t="78131" x="2857500" y="5072063"/>
          <p14:tracePt t="78147" x="2813050" y="5072063"/>
          <p14:tracePt t="78164" x="2741613" y="5062538"/>
          <p14:tracePt t="78179" x="2660650" y="5018088"/>
          <p14:tracePt t="78196" x="2571750" y="4973638"/>
          <p14:tracePt t="78213" x="2500313" y="4938713"/>
          <p14:tracePt t="78230" x="2455863" y="4911725"/>
          <p14:tracePt t="78247" x="2393950" y="4857750"/>
          <p14:tracePt t="78264" x="2374900" y="4830763"/>
          <p14:tracePt t="78280" x="2366963" y="4822825"/>
          <p14:tracePt t="78307" x="2357438" y="4803775"/>
          <p14:tracePt t="78339" x="2357438" y="4795838"/>
          <p14:tracePt t="78348" x="2347913" y="4786313"/>
          <p14:tracePt t="78355" x="2339975" y="4776788"/>
          <p14:tracePt t="78371" x="2330450" y="4759325"/>
          <p14:tracePt t="78381" x="2322513" y="4751388"/>
          <p14:tracePt t="78397" x="2303463" y="4724400"/>
          <p14:tracePt t="78414" x="2276475" y="4697413"/>
          <p14:tracePt t="78431" x="2251075" y="4670425"/>
          <p14:tracePt t="78448" x="2251075" y="4652963"/>
          <p14:tracePt t="78464" x="2232025" y="4643438"/>
          <p14:tracePt t="78481" x="2232025" y="4633913"/>
          <p14:tracePt t="78499" x="2241550" y="4633913"/>
          <p14:tracePt t="78515" x="2455863" y="4633913"/>
          <p14:tracePt t="78532" x="2813050" y="4741863"/>
          <p14:tracePt t="78548" x="3054350" y="4822825"/>
          <p14:tracePt t="78565" x="3116263" y="4848225"/>
          <p14:tracePt t="78659" x="3125788" y="4857750"/>
          <p14:tracePt t="78699" x="3133725" y="4867275"/>
          <p14:tracePt t="78835" x="3108325" y="4867275"/>
          <p14:tracePt t="78843" x="3062288" y="4867275"/>
          <p14:tracePt t="78851" x="3000375" y="4867275"/>
          <p14:tracePt t="78865" x="2938463" y="4867275"/>
          <p14:tracePt t="78882" x="2830513" y="4822825"/>
          <p14:tracePt t="78883" x="2803525" y="4822825"/>
          <p14:tracePt t="78900" x="2768600" y="4803775"/>
          <p14:tracePt t="78916" x="2751138" y="4795838"/>
          <p14:tracePt t="78933" x="2741613" y="4795838"/>
          <p14:tracePt t="78955" x="2732088" y="4786313"/>
          <p14:tracePt t="78987" x="2714625" y="4776788"/>
          <p14:tracePt t="79003" x="2705100" y="4776788"/>
          <p14:tracePt t="79011" x="2687638" y="4776788"/>
          <p14:tracePt t="79019" x="2670175" y="4776788"/>
          <p14:tracePt t="79033" x="2660650" y="4768850"/>
          <p14:tracePt t="79050" x="2625725" y="4759325"/>
          <p14:tracePt t="79051" x="2608263" y="4751388"/>
          <p14:tracePt t="79067" x="2589213" y="4751388"/>
          <p14:tracePt t="79084" x="2562225" y="4741863"/>
          <p14:tracePt t="79100" x="2536825" y="4732338"/>
          <p14:tracePt t="79117" x="2509838" y="4732338"/>
          <p14:tracePt t="79134" x="2490788" y="4732338"/>
          <p14:tracePt t="79150" x="2473325" y="4732338"/>
          <p14:tracePt t="79243" x="2465388" y="4732338"/>
          <p14:tracePt t="79251" x="2465388" y="4724400"/>
          <p14:tracePt t="79299" x="2455863" y="4724400"/>
          <p14:tracePt t="79307" x="2446338" y="4724400"/>
          <p14:tracePt t="79403" x="2438400" y="4724400"/>
          <p14:tracePt t="79411" x="2428875" y="4724400"/>
          <p14:tracePt t="79419" x="2419350" y="4724400"/>
          <p14:tracePt t="79435" x="2401888" y="4714875"/>
          <p14:tracePt t="79452" x="2366963" y="4705350"/>
          <p14:tracePt t="79468" x="2339975" y="4697413"/>
          <p14:tracePt t="79485" x="2303463" y="4687888"/>
          <p14:tracePt t="79502" x="2276475" y="4679950"/>
          <p14:tracePt t="79519" x="2259013" y="4670425"/>
          <p14:tracePt t="79535" x="2232025" y="4670425"/>
          <p14:tracePt t="79552" x="2224088" y="4670425"/>
          <p14:tracePt t="79569" x="2214563" y="4670425"/>
          <p14:tracePt t="79587" x="2197100" y="4670425"/>
          <p14:tracePt t="79604" x="2187575" y="4670425"/>
          <p14:tracePt t="79619" x="2179638" y="4670425"/>
          <p14:tracePt t="79620" x="2160588" y="4670425"/>
          <p14:tracePt t="79636" x="2133600" y="4652963"/>
          <p14:tracePt t="79652" x="2125663" y="4652963"/>
          <p14:tracePt t="79675" x="2116138" y="4652963"/>
          <p14:tracePt t="79686" x="2108200" y="4652963"/>
          <p14:tracePt t="79702" x="2098675" y="4652963"/>
          <p14:tracePt t="79719" x="2081213" y="4633913"/>
          <p14:tracePt t="79735" x="2054225" y="4633913"/>
          <p14:tracePt t="79752" x="2054225" y="4625975"/>
          <p14:tracePt t="79769" x="2036763" y="4625975"/>
          <p14:tracePt t="79787" x="2027238" y="4625975"/>
          <p14:tracePt t="79803" x="2017713" y="4625975"/>
          <p14:tracePt t="79859" x="2009775" y="4616450"/>
          <p14:tracePt t="79971" x="2017713" y="4598988"/>
          <p14:tracePt t="79987" x="2036763" y="4581525"/>
          <p14:tracePt t="79996" x="2054225" y="4572000"/>
          <p14:tracePt t="80004" x="2062163" y="4562475"/>
          <p14:tracePt t="80020" x="2116138" y="4537075"/>
          <p14:tracePt t="80037" x="2197100" y="4518025"/>
          <p14:tracePt t="80054" x="2286000" y="4518025"/>
          <p14:tracePt t="80070" x="2366963" y="4518025"/>
          <p14:tracePt t="80087" x="2446338" y="4518025"/>
          <p14:tracePt t="80104" x="2482850" y="4518025"/>
          <p14:tracePt t="80121" x="2517775" y="4527550"/>
          <p14:tracePt t="80138" x="2527300" y="4537075"/>
          <p14:tracePt t="80154" x="2536825" y="4537075"/>
          <p14:tracePt t="80211" x="2544763" y="4537075"/>
          <p14:tracePt t="80219" x="2554288" y="4537075"/>
          <p14:tracePt t="80227" x="2571750" y="4537075"/>
          <p14:tracePt t="80238" x="2581275" y="4554538"/>
          <p14:tracePt t="80254" x="2608263" y="4572000"/>
          <p14:tracePt t="80271" x="2633663" y="4598988"/>
          <p14:tracePt t="80288" x="2633663" y="4608513"/>
          <p14:tracePt t="80305" x="2652713" y="4633913"/>
          <p14:tracePt t="80321" x="2652713" y="4660900"/>
          <p14:tracePt t="80338" x="2652713" y="4670425"/>
          <p14:tracePt t="80372" x="2652713" y="4687888"/>
          <p14:tracePt t="80379" x="2643188" y="4687888"/>
          <p14:tracePt t="80403" x="2625725" y="4687888"/>
          <p14:tracePt t="80419" x="2616200" y="4697413"/>
          <p14:tracePt t="80435" x="2598738" y="4697413"/>
          <p14:tracePt t="80443" x="2581275" y="4705350"/>
          <p14:tracePt t="80459" x="2571750" y="4714875"/>
          <p14:tracePt t="80475" x="2562225" y="4714875"/>
          <p14:tracePt t="80489" x="2554288" y="4714875"/>
          <p14:tracePt t="80508" x="2544763" y="4714875"/>
          <p14:tracePt t="80522" x="2536825" y="4714875"/>
          <p14:tracePt t="80539" x="2527300" y="4714875"/>
          <p14:tracePt t="80556" x="2517775" y="4724400"/>
          <p14:tracePt t="80573" x="2509838" y="4724400"/>
          <p14:tracePt t="80596" x="2490788" y="4724400"/>
          <p14:tracePt t="80627" x="2482850" y="4724400"/>
          <p14:tracePt t="80644" x="2473325" y="4724400"/>
          <p14:tracePt t="80652" x="2465388" y="4724400"/>
          <p14:tracePt t="80660" x="2446338" y="4724400"/>
          <p14:tracePt t="80673" x="2428875" y="4724400"/>
          <p14:tracePt t="80690" x="2330450" y="4724400"/>
          <p14:tracePt t="80706" x="2224088" y="4679950"/>
          <p14:tracePt t="80724" x="2089150" y="4643438"/>
          <p14:tracePt t="80740" x="2054225" y="4633913"/>
          <p14:tracePt t="80884" x="2054225" y="4625975"/>
          <p14:tracePt t="80900" x="2071688" y="4608513"/>
          <p14:tracePt t="80908" x="2089150" y="4598988"/>
          <p14:tracePt t="80916" x="2116138" y="4589463"/>
          <p14:tracePt t="80924" x="2170113" y="4572000"/>
          <p14:tracePt t="80941" x="2241550" y="4554538"/>
          <p14:tracePt t="80958" x="2330450" y="4545013"/>
          <p14:tracePt t="80974" x="2536825" y="4545013"/>
          <p14:tracePt t="80991" x="2652713" y="4545013"/>
          <p14:tracePt t="81008" x="2687638" y="4562475"/>
          <p14:tracePt t="81024" x="2724150" y="4581525"/>
          <p14:tracePt t="81041" x="2768600" y="4625975"/>
          <p14:tracePt t="81058" x="2786063" y="4652963"/>
          <p14:tracePt t="81060" x="2795588" y="4652963"/>
          <p14:tracePt t="81132" x="2795588" y="4660900"/>
          <p14:tracePt t="81180" x="2776538" y="4670425"/>
          <p14:tracePt t="81188" x="2768600" y="4670425"/>
          <p14:tracePt t="81196" x="2751138" y="4670425"/>
          <p14:tracePt t="81208" x="2741613" y="4670425"/>
          <p14:tracePt t="81225" x="2714625" y="4670425"/>
          <p14:tracePt t="81242" x="2687638" y="4679950"/>
          <p14:tracePt t="81259" x="2679700" y="4687888"/>
          <p14:tracePt t="81275" x="2670175" y="4697413"/>
          <p14:tracePt t="81292" x="2652713" y="4705350"/>
          <p14:tracePt t="81332" x="2643188" y="4705350"/>
          <p14:tracePt t="81348" x="2633663" y="4705350"/>
          <p14:tracePt t="81356" x="2625725" y="4705350"/>
          <p14:tracePt t="81364" x="2616200" y="4705350"/>
          <p14:tracePt t="81380" x="2598738" y="4705350"/>
          <p14:tracePt t="81396" x="2581275" y="4705350"/>
          <p14:tracePt t="81500" x="2571750" y="4705350"/>
          <p14:tracePt t="81548" x="2562225" y="4705350"/>
          <p14:tracePt t="81556" x="2554288" y="4705350"/>
          <p14:tracePt t="81580" x="2544763" y="4705350"/>
          <p14:tracePt t="81692" x="2536825" y="4705350"/>
          <p14:tracePt t="81708" x="2517775" y="4705350"/>
          <p14:tracePt t="81732" x="2500313" y="4705350"/>
          <p14:tracePt t="81772" x="2490788" y="4705350"/>
          <p14:tracePt t="81788" x="2482850" y="4705350"/>
          <p14:tracePt t="81796" x="2473325" y="4705350"/>
          <p14:tracePt t="81804" x="2465388" y="4705350"/>
          <p14:tracePt t="81820" x="2455863" y="4705350"/>
          <p14:tracePt t="81836" x="2446338" y="4705350"/>
          <p14:tracePt t="81860" x="2438400" y="4705350"/>
          <p14:tracePt t="81892" x="2419350" y="4705350"/>
          <p14:tracePt t="81908" x="2411413" y="4705350"/>
          <p14:tracePt t="81916" x="2401888" y="4705350"/>
          <p14:tracePt t="81928" x="2393950" y="4705350"/>
          <p14:tracePt t="81944" x="2366963" y="4705350"/>
          <p14:tracePt t="81961" x="2339975" y="4705350"/>
          <p14:tracePt t="81978" x="2322513" y="4705350"/>
          <p14:tracePt t="81994" x="2295525" y="4705350"/>
          <p14:tracePt t="82011" x="2268538" y="4705350"/>
          <p14:tracePt t="82012" x="2259013" y="4705350"/>
          <p14:tracePt t="82029" x="2232025" y="4687888"/>
          <p14:tracePt t="82045" x="2214563" y="4687888"/>
          <p14:tracePt t="82061" x="2197100" y="4687888"/>
          <p14:tracePt t="82078" x="2179638" y="4670425"/>
          <p14:tracePt t="82095" x="2152650" y="4670425"/>
          <p14:tracePt t="82112" x="2133600" y="4652963"/>
          <p14:tracePt t="82128" x="2116138" y="4652963"/>
          <p14:tracePt t="82145" x="2108200" y="4652963"/>
          <p14:tracePt t="82162" x="2081213" y="4625975"/>
          <p14:tracePt t="82178" x="2062163" y="4625975"/>
          <p14:tracePt t="82195" x="2044700" y="4616450"/>
          <p14:tracePt t="82196" x="2027238" y="4608513"/>
          <p14:tracePt t="82229" x="2017713" y="4598988"/>
          <p14:tracePt t="82580" x="2009775" y="4598988"/>
          <p14:tracePt t="83997" x="2000250" y="4598988"/>
          <p14:tracePt t="84781" x="2027238" y="4598988"/>
          <p14:tracePt t="84789" x="2108200" y="4616450"/>
          <p14:tracePt t="84797" x="2205038" y="4625975"/>
          <p14:tracePt t="84805" x="2330450" y="4652963"/>
          <p14:tracePt t="84822" x="2598738" y="4660900"/>
          <p14:tracePt t="84839" x="3036888" y="4687888"/>
          <p14:tracePt t="84856" x="3482975" y="4687888"/>
          <p14:tracePt t="84872" x="3911600" y="4741863"/>
          <p14:tracePt t="84888" x="4224338" y="4803775"/>
          <p14:tracePt t="84905" x="4483100" y="4875213"/>
          <p14:tracePt t="84922" x="4572000" y="4894263"/>
          <p14:tracePt t="84940" x="4581525" y="4894263"/>
          <p14:tracePt t="85029" x="4581525" y="4911725"/>
          <p14:tracePt t="85053" x="4572000" y="4929188"/>
          <p14:tracePt t="85061" x="4572000" y="4946650"/>
          <p14:tracePt t="85073" x="4572000" y="4973638"/>
          <p14:tracePt t="85090" x="4572000" y="5018088"/>
          <p14:tracePt t="85106" x="4581525" y="5072063"/>
          <p14:tracePt t="85123" x="4581525" y="5081588"/>
          <p14:tracePt t="85140" x="4589463" y="5099050"/>
          <p14:tracePt t="85157" x="4589463" y="5133975"/>
          <p14:tracePt t="85173" x="4598988" y="5180013"/>
          <p14:tracePt t="85190" x="4652963" y="5232400"/>
          <p14:tracePt t="85207" x="4732338" y="5295900"/>
          <p14:tracePt t="85223" x="4857750" y="5348288"/>
          <p14:tracePt t="85240" x="4875213" y="5357813"/>
          <p14:tracePt t="85257" x="4894263" y="5357813"/>
          <p14:tracePt t="85277" x="4902200" y="5357813"/>
          <p14:tracePt t="85309" x="4911725" y="5357813"/>
          <p14:tracePt t="85437" x="4919663" y="5357813"/>
          <p14:tracePt t="85453" x="4929188" y="5357813"/>
          <p14:tracePt t="85461" x="4965700" y="5348288"/>
          <p14:tracePt t="85469" x="5018088" y="5348288"/>
          <p14:tracePt t="85477" x="5054600" y="5330825"/>
          <p14:tracePt t="85491" x="5214938" y="5295900"/>
          <p14:tracePt t="85508" x="5367338" y="5259388"/>
          <p14:tracePt t="85509" x="5402263" y="5251450"/>
          <p14:tracePt t="85524" x="5411788" y="5251450"/>
          <p14:tracePt t="85541" x="5419725" y="5241925"/>
          <p14:tracePt t="85558" x="5429250" y="5241925"/>
          <p14:tracePt t="85575" x="5446713" y="5241925"/>
          <p14:tracePt t="85677" x="5456238" y="5232400"/>
          <p14:tracePt t="85685" x="5465763" y="5224463"/>
          <p14:tracePt t="86349" x="5473700" y="5214938"/>
          <p14:tracePt t="86357" x="5473700" y="5197475"/>
          <p14:tracePt t="86365" x="5473700" y="5180013"/>
          <p14:tracePt t="86378" x="5473700" y="5143500"/>
          <p14:tracePt t="86394" x="5500688" y="5054600"/>
          <p14:tracePt t="86411" x="5500688" y="4965700"/>
          <p14:tracePt t="86429" x="5500688" y="4840288"/>
          <p14:tracePt t="86445" x="5473700" y="4759325"/>
          <p14:tracePt t="86461" x="5456238" y="4732338"/>
          <p14:tracePt t="86478" x="5322888" y="4643438"/>
          <p14:tracePt t="86495" x="5224463" y="4633913"/>
          <p14:tracePt t="86512" x="5062538" y="4616450"/>
          <p14:tracePt t="86529" x="4875213" y="4616450"/>
          <p14:tracePt t="86545" x="4670425" y="4616450"/>
          <p14:tracePt t="86562" x="4510088" y="4616450"/>
          <p14:tracePt t="86579" x="4384675" y="4652963"/>
          <p14:tracePt t="86595" x="4295775" y="4714875"/>
          <p14:tracePt t="86612" x="4259263" y="4732338"/>
          <p14:tracePt t="86629" x="4241800" y="4751388"/>
          <p14:tracePt t="86646" x="4232275" y="4768850"/>
          <p14:tracePt t="86733" x="4241800" y="4768850"/>
          <p14:tracePt t="86741" x="4268788" y="4768850"/>
          <p14:tracePt t="86749" x="4295775" y="4768850"/>
          <p14:tracePt t="86762" x="4322763" y="4768850"/>
          <p14:tracePt t="86780" x="4411663" y="4795838"/>
          <p14:tracePt t="86796" x="4473575" y="4813300"/>
          <p14:tracePt t="86813" x="4572000" y="4830763"/>
          <p14:tracePt t="86814" x="4616450" y="4848225"/>
          <p14:tracePt t="86830" x="4830763" y="4938713"/>
          <p14:tracePt t="86847" x="5081588" y="5126038"/>
          <p14:tracePt t="86863" x="5438775" y="5322888"/>
          <p14:tracePt t="86879" x="5751513" y="5429250"/>
          <p14:tracePt t="86896" x="5894388" y="5491163"/>
          <p14:tracePt t="86958" x="5848350" y="5473700"/>
          <p14:tracePt t="86965" x="5732463" y="5402263"/>
          <p14:tracePt t="86973" x="5562600" y="5303838"/>
          <p14:tracePt t="86982" x="5394325" y="5214938"/>
          <p14:tracePt t="86996" x="5205413" y="5133975"/>
          <p14:tracePt t="87014" x="4786313" y="4894263"/>
          <p14:tracePt t="87030" x="4751388" y="4884738"/>
          <p14:tracePt t="87086" x="4759325" y="4884738"/>
          <p14:tracePt t="87094" x="4795838" y="4884738"/>
          <p14:tracePt t="87102" x="4813300" y="4884738"/>
          <p14:tracePt t="87114" x="4840288" y="4884738"/>
          <p14:tracePt t="87131" x="4857750" y="4902200"/>
          <p14:tracePt t="87182" x="4867275" y="4902200"/>
          <p14:tracePt t="87190" x="4894263" y="4902200"/>
          <p14:tracePt t="87198" x="4929188" y="4919663"/>
          <p14:tracePt t="87214" x="5018088" y="4956175"/>
          <p14:tracePt t="87231" x="5224463" y="5000625"/>
          <p14:tracePt t="87248" x="5384800" y="5062538"/>
          <p14:tracePt t="87264" x="5500688" y="5089525"/>
          <p14:tracePt t="87281" x="5572125" y="5108575"/>
          <p14:tracePt t="87298" x="5589588" y="5108575"/>
          <p14:tracePt t="87315" x="5608638" y="5108575"/>
          <p14:tracePt t="87334" x="5608638" y="5116513"/>
          <p14:tracePt t="87358" x="5616575" y="5116513"/>
          <p14:tracePt t="87366" x="5634038" y="5126038"/>
          <p14:tracePt t="87382" x="5680075" y="5133975"/>
          <p14:tracePt t="87399" x="5732463" y="5133975"/>
          <p14:tracePt t="87415" x="5795963" y="5160963"/>
          <p14:tracePt t="87432" x="5830888" y="5170488"/>
          <p14:tracePt t="87449" x="5848350" y="5180013"/>
          <p14:tracePt t="87502" x="5857875" y="5187950"/>
          <p14:tracePt t="87518" x="5857875" y="5205413"/>
          <p14:tracePt t="87526" x="5857875" y="5224463"/>
          <p14:tracePt t="87534" x="5875338" y="5286375"/>
          <p14:tracePt t="87549" x="5875338" y="5295900"/>
          <p14:tracePt t="87638" x="5875338" y="5286375"/>
          <p14:tracePt t="87662" x="5875338" y="5276850"/>
          <p14:tracePt t="87710" x="5875338" y="5268913"/>
          <p14:tracePt t="87718" x="5857875" y="5251450"/>
          <p14:tracePt t="87726" x="5848350" y="5251450"/>
          <p14:tracePt t="87734" x="5830888" y="5232400"/>
          <p14:tracePt t="87750" x="5803900" y="5214938"/>
          <p14:tracePt t="87767" x="5776913" y="5197475"/>
          <p14:tracePt t="87783" x="5751513" y="5180013"/>
          <p14:tracePt t="87800" x="5724525" y="5153025"/>
          <p14:tracePt t="87816" x="5705475" y="5143500"/>
          <p14:tracePt t="87833" x="5697538" y="5143500"/>
          <p14:tracePt t="87850" x="5680075" y="5126038"/>
          <p14:tracePt t="87878" x="5670550" y="5126038"/>
          <p14:tracePt t="87934" x="5661025" y="5126038"/>
          <p14:tracePt t="87990" x="5653088" y="5126038"/>
          <p14:tracePt t="88006" x="5626100" y="5126038"/>
          <p14:tracePt t="88014" x="5608638" y="5126038"/>
          <p14:tracePt t="88022" x="5599113" y="5126038"/>
          <p14:tracePt t="88033" x="5581650" y="5126038"/>
          <p14:tracePt t="88051" x="5527675" y="5126038"/>
          <p14:tracePt t="88067" x="5446713" y="5126038"/>
          <p14:tracePt t="88084" x="5330825" y="5126038"/>
          <p14:tracePt t="88101" x="5276850" y="5126038"/>
          <p14:tracePt t="88102" x="5259388" y="5126038"/>
          <p14:tracePt t="88118" x="5180013" y="5126038"/>
          <p14:tracePt t="88135" x="5062538" y="5116513"/>
          <p14:tracePt t="88151" x="5000625" y="5108575"/>
          <p14:tracePt t="88168" x="4983163" y="5099050"/>
          <p14:tracePt t="88342" x="4973638" y="5099050"/>
          <p14:tracePt t="88446" x="4965700" y="5099050"/>
          <p14:tracePt t="88486" x="4956175" y="5099050"/>
          <p14:tracePt t="88494" x="4946650" y="5099050"/>
          <p14:tracePt t="88534" x="4946650" y="5108575"/>
          <p14:tracePt t="88574" x="4946650" y="5116513"/>
          <p14:tracePt t="88606" x="4946650" y="5126038"/>
          <p14:tracePt t="88614" x="4946650" y="5143500"/>
          <p14:tracePt t="88622" x="4946650" y="5153025"/>
          <p14:tracePt t="88636" x="4946650" y="5180013"/>
          <p14:tracePt t="88653" x="4946650" y="5205413"/>
          <p14:tracePt t="88654" x="4956175" y="5224463"/>
          <p14:tracePt t="88671" x="4973638" y="5232400"/>
          <p14:tracePt t="88686" x="4973638" y="5241925"/>
          <p14:tracePt t="89022" x="4983163" y="5241925"/>
          <p14:tracePt t="89038" x="4973638" y="5241925"/>
          <p14:tracePt t="89046" x="4965700" y="5241925"/>
          <p14:tracePt t="89055" x="4956175" y="5241925"/>
          <p14:tracePt t="89071" x="4938713" y="5224463"/>
          <p14:tracePt t="89088" x="4919663" y="5224463"/>
          <p14:tracePt t="89158" x="4902200" y="5224463"/>
          <p14:tracePt t="89222" x="4894263" y="5224463"/>
          <p14:tracePt t="89239" x="4884738" y="5224463"/>
          <p14:tracePt t="89246" x="4875213" y="5224463"/>
          <p14:tracePt t="89262" x="4867275" y="5224463"/>
          <p14:tracePt t="89272" x="4857750" y="5224463"/>
          <p14:tracePt t="89289" x="4848225" y="5214938"/>
          <p14:tracePt t="89750" x="4857750" y="5214938"/>
          <p14:tracePt t="89759" x="4867275" y="5214938"/>
          <p14:tracePt t="89766" x="4884738" y="5214938"/>
          <p14:tracePt t="89775" x="4894263" y="5214938"/>
          <p14:tracePt t="89791" x="4929188" y="5214938"/>
          <p14:tracePt t="89807" x="4938713" y="5214938"/>
          <p14:tracePt t="89824" x="4956175" y="5214938"/>
          <p14:tracePt t="89841" x="4965700" y="5214938"/>
          <p14:tracePt t="89858" x="4973638" y="5214938"/>
          <p14:tracePt t="89874" x="4991100" y="5224463"/>
          <p14:tracePt t="89891" x="5000625" y="5224463"/>
          <p14:tracePt t="89908" x="5010150" y="5224463"/>
          <p14:tracePt t="89925" x="5027613" y="5224463"/>
          <p14:tracePt t="90343" x="5027613" y="5232400"/>
          <p14:tracePt t="90351" x="5027613" y="5241925"/>
          <p14:tracePt t="90367" x="5018088" y="5241925"/>
          <p14:tracePt t="90407" x="5010150" y="5251450"/>
          <p14:tracePt t="90487" x="5010150" y="5259388"/>
          <p14:tracePt t="90591" x="5000625" y="5259388"/>
          <p14:tracePt t="90606" x="4991100" y="5259388"/>
          <p14:tracePt t="90614" x="4983163" y="5259388"/>
          <p14:tracePt t="90631" x="4965700" y="5259388"/>
          <p14:tracePt t="90647" x="4956175" y="5259388"/>
          <p14:tracePt t="90661" x="4946650" y="5259388"/>
          <p14:tracePt t="90677" x="4929188" y="5259388"/>
          <p14:tracePt t="90679" x="4919663" y="5259388"/>
          <p14:tracePt t="90694" x="4911725" y="5259388"/>
          <p14:tracePt t="90695" x="4902200" y="5259388"/>
          <p14:tracePt t="90719" x="4884738" y="5259388"/>
          <p14:tracePt t="90743" x="4867275" y="5259388"/>
          <p14:tracePt t="90767" x="4848225" y="5259388"/>
          <p14:tracePt t="90783" x="4830763" y="5251450"/>
          <p14:tracePt t="90791" x="4822825" y="5241925"/>
          <p14:tracePt t="90799" x="4813300" y="5241925"/>
          <p14:tracePt t="90839" x="4803775" y="5241925"/>
          <p14:tracePt t="90887" x="4795838" y="5232400"/>
          <p14:tracePt t="90895" x="4776788" y="5224463"/>
          <p14:tracePt t="90903" x="4768850" y="5224463"/>
          <p14:tracePt t="90912" x="4741863" y="5197475"/>
          <p14:tracePt t="90928" x="4724400" y="5180013"/>
          <p14:tracePt t="90945" x="4697413" y="5153025"/>
          <p14:tracePt t="90962" x="4660900" y="5133975"/>
          <p14:tracePt t="90978" x="4652963" y="5133975"/>
          <p14:tracePt t="91343" x="4660900" y="5133975"/>
          <p14:tracePt t="91351" x="4670425" y="5133975"/>
          <p14:tracePt t="91367" x="4679950" y="5133975"/>
          <p14:tracePt t="91375" x="4687888" y="5133975"/>
          <p14:tracePt t="91431" x="4697413" y="5133975"/>
          <p14:tracePt t="91847" x="4679950" y="5133975"/>
          <p14:tracePt t="92071" x="4670425" y="5133975"/>
          <p14:tracePt t="92143" x="4660900" y="5133975"/>
          <p14:tracePt t="92239" x="4652963" y="5126038"/>
          <p14:tracePt t="92247" x="4670425" y="5108575"/>
          <p14:tracePt t="92255" x="4697413" y="5081588"/>
          <p14:tracePt t="92271" x="4697413" y="5062538"/>
          <p14:tracePt t="92283" x="4697413" y="5045075"/>
          <p14:tracePt t="92301" x="4714875" y="5018088"/>
          <p14:tracePt t="92327" x="4724400" y="5010150"/>
          <p14:tracePt t="92352" x="4732338" y="5010150"/>
          <p14:tracePt t="92360" x="4751388" y="5018088"/>
          <p14:tracePt t="92368" x="4751388" y="5045075"/>
          <p14:tracePt t="92384" x="4751388" y="5108575"/>
          <p14:tracePt t="92401" x="4751388" y="5153025"/>
          <p14:tracePt t="92417" x="4751388" y="5187950"/>
          <p14:tracePt t="92434" x="4751388" y="5197475"/>
          <p14:tracePt t="92511" x="4751388" y="5205413"/>
          <p14:tracePt t="92527" x="4732338" y="5205413"/>
          <p14:tracePt t="92543" x="4714875" y="5197475"/>
          <p14:tracePt t="92552" x="4705350" y="5187950"/>
          <p14:tracePt t="92560" x="4697413" y="5180013"/>
          <p14:tracePt t="92568" x="4687888" y="5160963"/>
          <p14:tracePt t="92585" x="4660900" y="5133975"/>
          <p14:tracePt t="92601" x="4660900" y="5126038"/>
          <p14:tracePt t="92639" x="4660900" y="5133975"/>
          <p14:tracePt t="92647" x="4687888" y="5160963"/>
          <p14:tracePt t="92655" x="4714875" y="5205413"/>
          <p14:tracePt t="92668" x="4732338" y="5224463"/>
          <p14:tracePt t="92685" x="4732338" y="5241925"/>
          <p14:tracePt t="92702" x="4751388" y="5286375"/>
          <p14:tracePt t="92791" x="4751388" y="5276850"/>
          <p14:tracePt t="92799" x="4751388" y="5232400"/>
          <p14:tracePt t="92807" x="4751388" y="5160963"/>
          <p14:tracePt t="92819" x="4751388" y="5099050"/>
          <p14:tracePt t="92836" x="4768850" y="5045075"/>
          <p14:tracePt t="92852" x="4786313" y="5037138"/>
          <p14:tracePt t="92869" x="4840288" y="5037138"/>
          <p14:tracePt t="92886" x="4973638" y="5037138"/>
          <p14:tracePt t="92902" x="5099050" y="5116513"/>
          <p14:tracePt t="92903" x="5133975" y="5133975"/>
          <p14:tracePt t="92920" x="5205413" y="5187950"/>
          <p14:tracePt t="92936" x="5214938" y="5205413"/>
          <p14:tracePt t="93047" x="5224463" y="5205413"/>
          <p14:tracePt t="93095" x="5187950" y="5187950"/>
          <p14:tracePt t="93104" x="5133975" y="5180013"/>
          <p14:tracePt t="93111" x="5054600" y="5160963"/>
          <p14:tracePt t="93121" x="4965700" y="5133975"/>
          <p14:tracePt t="93137" x="4822825" y="5099050"/>
          <p14:tracePt t="93154" x="4759325" y="5081588"/>
          <p14:tracePt t="93171" x="4751388" y="5072063"/>
          <p14:tracePt t="93351" x="4768850" y="5072063"/>
          <p14:tracePt t="93360" x="4822825" y="5072063"/>
          <p14:tracePt t="93371" x="4875213" y="5081588"/>
          <p14:tracePt t="93388" x="4946650" y="5081588"/>
          <p14:tracePt t="93404" x="4983163" y="5081588"/>
          <p14:tracePt t="93422" x="5000625" y="5081588"/>
          <p14:tracePt t="93438" x="5010150" y="5081588"/>
          <p14:tracePt t="93464" x="5027613" y="5081588"/>
          <p14:tracePt t="93583" x="4983163" y="5081588"/>
          <p14:tracePt t="93592" x="4919663" y="5072063"/>
          <p14:tracePt t="93600" x="4867275" y="5072063"/>
          <p14:tracePt t="93608" x="4822825" y="5054600"/>
          <p14:tracePt t="93622" x="4768850" y="5045075"/>
          <p14:tracePt t="93639" x="4660900" y="5027613"/>
          <p14:tracePt t="93640" x="4625975" y="5027613"/>
          <p14:tracePt t="93656" x="4572000" y="5018088"/>
          <p14:tracePt t="93672" x="4562475" y="5018088"/>
          <p14:tracePt t="93808" x="4581525" y="5018088"/>
          <p14:tracePt t="93816" x="4633913" y="5018088"/>
          <p14:tracePt t="93824" x="4679950" y="5018088"/>
          <p14:tracePt t="93840" x="4751388" y="5018088"/>
          <p14:tracePt t="93857" x="4795838" y="5018088"/>
          <p14:tracePt t="93872" x="4803775" y="5018088"/>
          <p14:tracePt t="93889" x="4822825" y="5018088"/>
          <p14:tracePt t="93912" x="4830763" y="5018088"/>
          <p14:tracePt t="93923" x="4840288" y="5018088"/>
          <p14:tracePt t="93940" x="4875213" y="5018088"/>
          <p14:tracePt t="93956" x="4919663" y="5018088"/>
          <p14:tracePt t="93973" x="4956175" y="5018088"/>
          <p14:tracePt t="93990" x="4991100" y="5018088"/>
          <p14:tracePt t="94007" x="5010150" y="5018088"/>
          <p14:tracePt t="94080" x="4983163" y="5018088"/>
          <p14:tracePt t="94088" x="4938713" y="5018088"/>
          <p14:tracePt t="94096" x="4857750" y="5018088"/>
          <p14:tracePt t="94107" x="4803775" y="5018088"/>
          <p14:tracePt t="94124" x="4643438" y="5018088"/>
          <p14:tracePt t="94141" x="4500563" y="5018088"/>
          <p14:tracePt t="94158" x="4375150" y="5018088"/>
          <p14:tracePt t="94174" x="4330700" y="5018088"/>
          <p14:tracePt t="94192" x="4322763" y="5018088"/>
          <p14:tracePt t="94272" x="4340225" y="5018088"/>
          <p14:tracePt t="94280" x="4357688" y="5018088"/>
          <p14:tracePt t="94292" x="4384675" y="5018088"/>
          <p14:tracePt t="94308" x="4446588" y="5018088"/>
          <p14:tracePt t="94325" x="4537075" y="5018088"/>
          <p14:tracePt t="94342" x="4625975" y="5018088"/>
          <p14:tracePt t="94358" x="4803775" y="5018088"/>
          <p14:tracePt t="94375" x="4822825" y="5018088"/>
          <p14:tracePt t="94376" x="4830763" y="5018088"/>
          <p14:tracePt t="94440" x="4848225" y="5037138"/>
          <p14:tracePt t="94448" x="4857750" y="5037138"/>
          <p14:tracePt t="94458" x="4867275" y="5037138"/>
          <p14:tracePt t="94480" x="4875213" y="5045075"/>
          <p14:tracePt t="94496" x="4875213" y="5054600"/>
          <p14:tracePt t="94512" x="4875213" y="5062538"/>
          <p14:tracePt t="94528" x="4848225" y="5081588"/>
          <p14:tracePt t="94542" x="4795838" y="5081588"/>
          <p14:tracePt t="94559" x="4697413" y="5081588"/>
          <p14:tracePt t="94560" x="4660900" y="5081588"/>
          <p14:tracePt t="94576" x="4643438" y="5081588"/>
          <p14:tracePt t="94593" x="4625975" y="5081588"/>
          <p14:tracePt t="94609" x="4616450" y="5081588"/>
          <p14:tracePt t="94744" x="4652963" y="5081588"/>
          <p14:tracePt t="94752" x="4724400" y="5089525"/>
          <p14:tracePt t="94760" x="4786313" y="5108575"/>
          <p14:tracePt t="94777" x="4929188" y="5133975"/>
          <p14:tracePt t="94793" x="5027613" y="5143500"/>
          <p14:tracePt t="94810" x="5062538" y="5143500"/>
          <p14:tracePt t="94840" x="5072063" y="5153025"/>
          <p14:tracePt t="94896" x="5045075" y="5153025"/>
          <p14:tracePt t="94904" x="4983163" y="5153025"/>
          <p14:tracePt t="94912" x="4911725" y="5153025"/>
          <p14:tracePt t="94927" x="4848225" y="5153025"/>
          <p14:tracePt t="94944" x="4660900" y="5153025"/>
          <p14:tracePt t="94961" x="4554538" y="5153025"/>
          <p14:tracePt t="94977" x="4500563" y="5153025"/>
          <p14:tracePt t="94994" x="4491038" y="5153025"/>
          <p14:tracePt t="95064" x="4500563" y="5143500"/>
          <p14:tracePt t="95072" x="4518025" y="5143500"/>
          <p14:tracePt t="95088" x="4537075" y="5143500"/>
          <p14:tracePt t="95096" x="4545013" y="5143500"/>
          <p14:tracePt t="95111" x="4554538" y="5143500"/>
          <p14:tracePt t="95128" x="4562475" y="5143500"/>
          <p14:tracePt t="95144" x="4572000" y="5143500"/>
          <p14:tracePt t="95176" x="4581525" y="5143500"/>
          <p14:tracePt t="95216" x="4589463" y="5143500"/>
          <p14:tracePt t="95840" x="4598988" y="5143500"/>
          <p14:tracePt t="95928" x="4608513" y="5143500"/>
          <p14:tracePt t="95960" x="4616450" y="5143500"/>
          <p14:tracePt t="96008" x="4633913" y="5143500"/>
          <p14:tracePt t="96048" x="4643438" y="5143500"/>
          <p14:tracePt t="96056" x="4643438" y="5133975"/>
          <p14:tracePt t="96065" x="4633913" y="5126038"/>
          <p14:tracePt t="96536" x="4643438" y="5126038"/>
          <p14:tracePt t="96552" x="4643438" y="5116513"/>
          <p14:tracePt t="96585" x="4643438" y="5108575"/>
          <p14:tracePt t="96617" x="4652963" y="5108575"/>
          <p14:tracePt t="97009" x="4660900" y="5108575"/>
          <p14:tracePt t="97025" x="4670425" y="5108575"/>
          <p14:tracePt t="97041" x="4679950" y="5108575"/>
          <p14:tracePt t="97089" x="4697413" y="5108575"/>
          <p14:tracePt t="97097" x="4705350" y="5108575"/>
          <p14:tracePt t="97105" x="4732338" y="5108575"/>
          <p14:tracePt t="97118" x="4751388" y="5108575"/>
          <p14:tracePt t="97135" x="4776788" y="5108575"/>
          <p14:tracePt t="97153" x="4813300" y="5108575"/>
          <p14:tracePt t="97257" x="4803775" y="5108575"/>
          <p14:tracePt t="97273" x="4795838" y="5108575"/>
          <p14:tracePt t="97281" x="4776788" y="5108575"/>
          <p14:tracePt t="97297" x="4768850" y="5108575"/>
          <p14:tracePt t="97305" x="4741863" y="5108575"/>
          <p14:tracePt t="97319" x="4705350" y="5108575"/>
          <p14:tracePt t="97336" x="4670425" y="5108575"/>
          <p14:tracePt t="97337" x="4660900" y="5108575"/>
          <p14:tracePt t="97353" x="4643438" y="5108575"/>
          <p14:tracePt t="97401" x="4633913" y="5108575"/>
          <p14:tracePt t="97425" x="4625975" y="5108575"/>
          <p14:tracePt t="97537" x="4633913" y="5108575"/>
          <p14:tracePt t="97545" x="4670425" y="5126038"/>
          <p14:tracePt t="97554" x="4705350" y="5133975"/>
          <p14:tracePt t="97570" x="4786313" y="5153025"/>
          <p14:tracePt t="97587" x="4875213" y="5180013"/>
          <p14:tracePt t="97604" x="4946650" y="5205413"/>
          <p14:tracePt t="97620" x="4983163" y="5214938"/>
          <p14:tracePt t="97637" x="5000625" y="5224463"/>
          <p14:tracePt t="97753" x="4965700" y="5197475"/>
          <p14:tracePt t="97761" x="4938713" y="5197475"/>
          <p14:tracePt t="97771" x="4857750" y="5170488"/>
          <p14:tracePt t="97788" x="4724400" y="5081588"/>
          <p14:tracePt t="97804" x="4625975" y="5037138"/>
          <p14:tracePt t="97821" x="4581525" y="5027613"/>
          <p14:tracePt t="97838" x="4562475" y="5027613"/>
          <p14:tracePt t="97855" x="4554538" y="5027613"/>
          <p14:tracePt t="97872" x="4545013" y="5027613"/>
          <p14:tracePt t="98153" x="4545013" y="5062538"/>
          <p14:tracePt t="98161" x="4572000" y="5099050"/>
          <p14:tracePt t="98172" x="4616450" y="5143500"/>
          <p14:tracePt t="98189" x="4660900" y="5180013"/>
          <p14:tracePt t="98206" x="4687888" y="5187950"/>
          <p14:tracePt t="98223" x="4697413" y="5187950"/>
          <p14:tracePt t="98921" x="4687888" y="5187950"/>
          <p14:tracePt t="98945" x="4679950" y="5187950"/>
          <p14:tracePt t="98961" x="4670425" y="5187950"/>
          <p14:tracePt t="98985" x="4660900" y="5187950"/>
          <p14:tracePt t="99137" x="4652963" y="5180013"/>
          <p14:tracePt t="99153" x="4643438" y="5180013"/>
          <p14:tracePt t="99162" x="4633913" y="5170488"/>
          <p14:tracePt t="99185" x="4625975" y="5170488"/>
          <p14:tracePt t="99329" x="4608513" y="5170488"/>
          <p14:tracePt t="100402" x="4598988" y="5170488"/>
          <p14:tracePt t="100514" x="4589463" y="5170488"/>
          <p14:tracePt t="100562" x="4581525" y="5170488"/>
          <p14:tracePt t="101754" x="4581525" y="5160963"/>
          <p14:tracePt t="101770" x="4581525" y="5153025"/>
          <p14:tracePt t="101922" x="4589463" y="5153025"/>
          <p14:tracePt t="103011" x="4589463" y="5143500"/>
          <p14:tracePt t="103035" x="4572000" y="5143500"/>
          <p14:tracePt t="103211" x="4562475" y="5143500"/>
          <p14:tracePt t="103243" x="4554538" y="5143500"/>
          <p14:tracePt t="103267" x="4545013" y="5143500"/>
          <p14:tracePt t="103307" x="4537075" y="5143500"/>
          <p14:tracePt t="103555" x="4527550" y="5143500"/>
          <p14:tracePt t="103979" x="4510088" y="5143500"/>
          <p14:tracePt t="104267" x="4500563" y="5143500"/>
          <p14:tracePt t="104379" x="4491038" y="5143500"/>
          <p14:tracePt t="104571" x="4483100" y="5143500"/>
          <p14:tracePt t="104683" x="4473575" y="5143500"/>
          <p14:tracePt t="104811" x="4465638" y="5143500"/>
          <p14:tracePt t="104916" x="4456113" y="5143500"/>
          <p14:tracePt t="104939" x="4446588" y="5143500"/>
          <p14:tracePt t="105035" x="4429125" y="5143500"/>
          <p14:tracePt t="105051" x="4411663" y="5126038"/>
          <p14:tracePt t="105091" x="4402138" y="5126038"/>
          <p14:tracePt t="105099" x="4394200" y="5126038"/>
          <p14:tracePt t="105107" x="4384675" y="5126038"/>
          <p14:tracePt t="105115" x="4375150" y="5126038"/>
          <p14:tracePt t="105132" x="4357688" y="5126038"/>
          <p14:tracePt t="105149" x="4322763" y="5126038"/>
          <p14:tracePt t="105166" x="4295775" y="5108575"/>
          <p14:tracePt t="105183" x="4224338" y="5099050"/>
          <p14:tracePt t="105199" x="4187825" y="5099050"/>
          <p14:tracePt t="105216" x="4160838" y="5089525"/>
          <p14:tracePt t="105233" x="4133850" y="5081588"/>
          <p14:tracePt t="105249" x="4116388" y="5081588"/>
          <p14:tracePt t="105266" x="4098925" y="5072063"/>
          <p14:tracePt t="105339" x="4089400" y="5072063"/>
          <p14:tracePt t="105355" x="4081463" y="5072063"/>
          <p14:tracePt t="105371" x="4071938" y="5072063"/>
          <p14:tracePt t="105387" x="4062413" y="5072063"/>
          <p14:tracePt t="105403" x="4044950" y="5072063"/>
          <p14:tracePt t="105419" x="4027488" y="5072063"/>
          <p14:tracePt t="105435" x="4010025" y="5072063"/>
          <p14:tracePt t="105451" x="4000500" y="5072063"/>
          <p14:tracePt t="105468" x="3990975" y="5072063"/>
          <p14:tracePt t="105499" x="3983038" y="5072063"/>
          <p14:tracePt t="105579" x="3983038" y="5081588"/>
          <p14:tracePt t="105587" x="3983038" y="5089525"/>
          <p14:tracePt t="105603" x="3983038" y="5108575"/>
          <p14:tracePt t="105611" x="3990975" y="5116513"/>
          <p14:tracePt t="105627" x="4000500" y="5116513"/>
          <p14:tracePt t="105643" x="4010025" y="5126038"/>
          <p14:tracePt t="105715" x="4010025" y="5133975"/>
          <p14:tracePt t="105724" x="4017963" y="5133975"/>
          <p14:tracePt t="105735" x="4017963" y="5143500"/>
          <p14:tracePt t="105751" x="4027488" y="5143500"/>
          <p14:tracePt t="105768" x="4037013" y="5160963"/>
          <p14:tracePt t="105988" x="4044950" y="5160963"/>
          <p14:tracePt t="106075" x="4037013" y="5160963"/>
          <p14:tracePt t="106092" x="4027488" y="5160963"/>
          <p14:tracePt t="106099" x="4017963" y="5160963"/>
          <p14:tracePt t="106116" x="4000500" y="5160963"/>
          <p14:tracePt t="106131" x="3990975" y="5160963"/>
          <p14:tracePt t="106147" x="3983038" y="5160963"/>
          <p14:tracePt t="106155" x="3973513" y="5160963"/>
          <p14:tracePt t="106169" x="3965575" y="5160963"/>
          <p14:tracePt t="106186" x="3938588" y="5153025"/>
          <p14:tracePt t="106203" x="3911600" y="5143500"/>
          <p14:tracePt t="106204" x="3902075" y="5143500"/>
          <p14:tracePt t="106220" x="3884613" y="5143500"/>
          <p14:tracePt t="106237" x="3867150" y="5133975"/>
          <p14:tracePt t="106253" x="3857625" y="5133975"/>
          <p14:tracePt t="106270" x="3822700" y="5133975"/>
          <p14:tracePt t="106300" x="3813175" y="5133975"/>
          <p14:tracePt t="106324" x="3803650" y="5133975"/>
          <p14:tracePt t="106396" x="3795713" y="5133975"/>
          <p14:tracePt t="106412" x="3786188" y="5133975"/>
          <p14:tracePt t="106428" x="3776663" y="5133975"/>
          <p14:tracePt t="106436" x="3768725" y="5133975"/>
          <p14:tracePt t="106452" x="3759200" y="5133975"/>
          <p14:tracePt t="106476" x="3741738" y="5133975"/>
          <p14:tracePt t="106508" x="3732213" y="5133975"/>
          <p14:tracePt t="106524" x="3724275" y="5133975"/>
          <p14:tracePt t="106532" x="3714750" y="5133975"/>
          <p14:tracePt t="106556" x="3705225" y="5133975"/>
          <p14:tracePt t="106588" x="3697288" y="5133975"/>
          <p14:tracePt t="106612" x="3687763" y="5133975"/>
          <p14:tracePt t="106636" x="3679825" y="5133975"/>
          <p14:tracePt t="106732" x="3679825" y="5153025"/>
          <p14:tracePt t="106772" x="3679825" y="5170488"/>
          <p14:tracePt t="106908" x="3679825" y="5180013"/>
          <p14:tracePt t="115518" x="3687763" y="5197475"/>
          <p14:tracePt t="115527" x="3705225" y="5197475"/>
          <p14:tracePt t="115538" x="3714750" y="5197475"/>
          <p14:tracePt t="115555" x="3768725" y="5197475"/>
          <p14:tracePt t="115572" x="3822700" y="5197475"/>
          <p14:tracePt t="115589" x="3894138" y="5197475"/>
          <p14:tracePt t="115605" x="3929063" y="5197475"/>
          <p14:tracePt t="115622" x="3946525" y="5197475"/>
          <p14:tracePt t="115639" x="3956050" y="5197475"/>
          <p14:tracePt t="115656" x="3965575" y="5197475"/>
          <p14:tracePt t="115672" x="3973513" y="5197475"/>
          <p14:tracePt t="115695" x="3983038" y="5197475"/>
          <p14:tracePt t="115711" x="3990975" y="5197475"/>
          <p14:tracePt t="115722" x="4000500" y="5197475"/>
          <p14:tracePt t="115739" x="4010025" y="5197475"/>
          <p14:tracePt t="122857" x="4017963" y="5197475"/>
          <p14:tracePt t="122865" x="4027488" y="5197475"/>
        </p14:tracePtLst>
      </p14:laserTrace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65184" y="235216"/>
            <a:ext cx="6871234" cy="6400802"/>
          </a:xfrm>
        </p:spPr>
      </p:pic>
    </p:spTree>
    <p:extLst>
      <p:ext uri="{BB962C8B-B14F-4D97-AF65-F5344CB8AC3E}">
        <p14:creationId xmlns:p14="http://schemas.microsoft.com/office/powerpoint/2010/main" val="2366815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991" x="4044950" y="5197475"/>
          <p14:tracePt t="1999" x="4098925" y="5143500"/>
          <p14:tracePt t="2007" x="4259263" y="5045075"/>
          <p14:tracePt t="2017" x="4510088" y="4857750"/>
          <p14:tracePt t="2034" x="5394325" y="4483100"/>
          <p14:tracePt t="2051" x="6473825" y="4089400"/>
          <p14:tracePt t="2068" x="7296150" y="3911600"/>
          <p14:tracePt t="2084" x="7670800" y="3894138"/>
          <p14:tracePt t="2101" x="7858125" y="3822700"/>
          <p14:tracePt t="2118" x="8018463" y="3741738"/>
          <p14:tracePt t="2119" x="8116888" y="3705225"/>
          <p14:tracePt t="2135" x="8528050" y="3589338"/>
          <p14:tracePt t="2151" x="9099550" y="3490913"/>
          <p14:tracePt t="2385" x="9109075" y="214313"/>
          <p14:tracePt t="2402" x="9063038" y="152400"/>
          <p14:tracePt t="2419" x="9028113" y="98425"/>
          <p14:tracePt t="2436" x="9001125" y="71438"/>
          <p14:tracePt t="2452" x="8939213" y="17463"/>
          <p14:tracePt t="2469" x="8840788" y="0"/>
          <p14:tracePt t="2486" x="8742363" y="0"/>
          <p14:tracePt t="2487" x="8705850" y="0"/>
          <p14:tracePt t="2503" x="8616950" y="0"/>
          <p14:tracePt t="2519" x="8609013" y="0"/>
          <p14:tracePt t="2536" x="8599488" y="0"/>
          <p14:tracePt t="2553" x="8562975" y="0"/>
          <p14:tracePt t="2569" x="8153400" y="0"/>
          <p14:tracePt t="2587" x="7402513" y="0"/>
          <p14:tracePt t="2603" x="7010400" y="0"/>
          <p14:tracePt t="2620" x="6946900" y="0"/>
          <p14:tracePt t="2647" x="6938963" y="0"/>
          <p14:tracePt t="2655" x="6938963" y="36513"/>
          <p14:tracePt t="2670" x="6965950" y="61913"/>
          <p14:tracePt t="2671" x="6991350" y="88900"/>
          <p14:tracePt t="2687" x="7027863" y="115888"/>
          <p14:tracePt t="2704" x="7072313" y="125413"/>
          <p14:tracePt t="2720" x="7089775" y="133350"/>
          <p14:tracePt t="2737" x="7099300" y="133350"/>
          <p14:tracePt t="2753" x="7108825" y="142875"/>
          <p14:tracePt t="2770" x="7062788" y="187325"/>
          <p14:tracePt t="2787" x="6884988" y="276225"/>
          <p14:tracePt t="2804" x="6688138" y="347663"/>
          <p14:tracePt t="2821" x="6572250" y="384175"/>
          <p14:tracePt t="2837" x="6554788" y="393700"/>
          <p14:tracePt t="2854" x="6527800" y="428625"/>
          <p14:tracePt t="2871" x="6518275" y="438150"/>
          <p14:tracePt t="2888" x="6510338" y="455613"/>
          <p14:tracePt t="2904" x="6473825" y="482600"/>
          <p14:tracePt t="2922" x="6402388" y="527050"/>
          <p14:tracePt t="2937" x="6313488" y="561975"/>
          <p14:tracePt t="2954" x="6215063" y="581025"/>
          <p14:tracePt t="2972" x="6126163" y="615950"/>
          <p14:tracePt t="2988" x="6037263" y="633413"/>
          <p14:tracePt t="3004" x="5946775" y="679450"/>
          <p14:tracePt t="3022" x="5929313" y="714375"/>
          <p14:tracePt t="3038" x="5929313" y="731838"/>
          <p14:tracePt t="3072" x="5929313" y="741363"/>
          <p14:tracePt t="3127" x="5938838" y="741363"/>
          <p14:tracePt t="3135" x="5956300" y="750888"/>
          <p14:tracePt t="3143" x="5991225" y="768350"/>
          <p14:tracePt t="3154" x="6045200" y="803275"/>
          <p14:tracePt t="3172" x="6134100" y="857250"/>
          <p14:tracePt t="3188" x="6170613" y="874713"/>
          <p14:tracePt t="3205" x="6188075" y="884238"/>
          <p14:tracePt t="3222" x="6197600" y="893763"/>
          <p14:tracePt t="3303" x="6205538" y="893763"/>
          <p14:tracePt t="3319" x="6205538" y="884238"/>
          <p14:tracePt t="3335" x="6205538" y="874713"/>
          <p14:tracePt t="3343" x="6205538" y="866775"/>
          <p14:tracePt t="3356" x="6205538" y="847725"/>
          <p14:tracePt t="3373" x="6180138" y="812800"/>
          <p14:tracePt t="3389" x="6134100" y="776288"/>
          <p14:tracePt t="3406" x="6081713" y="758825"/>
          <p14:tracePt t="3407" x="6027738" y="741363"/>
          <p14:tracePt t="3423" x="5929313" y="714375"/>
          <p14:tracePt t="3440" x="5867400" y="704850"/>
          <p14:tracePt t="3456" x="5848350" y="704850"/>
          <p14:tracePt t="3511" x="5840413" y="704850"/>
          <p14:tracePt t="3519" x="5830888" y="704850"/>
          <p14:tracePt t="3527" x="5813425" y="704850"/>
          <p14:tracePt t="3540" x="5795963" y="704850"/>
          <p14:tracePt t="3557" x="5715000" y="704850"/>
          <p14:tracePt t="3573" x="5634038" y="704850"/>
          <p14:tracePt t="3590" x="5562600" y="704850"/>
          <p14:tracePt t="3607" x="5483225" y="704850"/>
          <p14:tracePt t="3624" x="5465763" y="704850"/>
          <p14:tracePt t="3655" x="5456238" y="714375"/>
          <p14:tracePt t="3671" x="5456238" y="723900"/>
          <p14:tracePt t="3679" x="5510213" y="723900"/>
          <p14:tracePt t="3691" x="5572125" y="731838"/>
          <p14:tracePt t="3707" x="5741988" y="758825"/>
          <p14:tracePt t="3724" x="5902325" y="758825"/>
          <p14:tracePt t="3741" x="6027738" y="758825"/>
          <p14:tracePt t="3757" x="6143625" y="758825"/>
          <p14:tracePt t="3774" x="6323013" y="758825"/>
          <p14:tracePt t="3791" x="6616700" y="758825"/>
          <p14:tracePt t="3808" x="6831013" y="758825"/>
          <p14:tracePt t="3824" x="6983413" y="758825"/>
          <p14:tracePt t="3841" x="7134225" y="758825"/>
          <p14:tracePt t="3858" x="7259638" y="758825"/>
          <p14:tracePt t="3874" x="7323138" y="758825"/>
          <p14:tracePt t="3891" x="7348538" y="758825"/>
          <p14:tracePt t="3908" x="7358063" y="758825"/>
          <p14:tracePt t="3960" x="7367588" y="758825"/>
          <p14:tracePt t="3983" x="7375525" y="758825"/>
          <p14:tracePt t="3992" x="7402513" y="758825"/>
          <p14:tracePt t="3999" x="7429500" y="758825"/>
          <p14:tracePt t="4008" x="7456488" y="758825"/>
          <p14:tracePt t="4025" x="7500938" y="758825"/>
          <p14:tracePt t="4042" x="7545388" y="776288"/>
          <p14:tracePt t="4058" x="7608888" y="803275"/>
          <p14:tracePt t="4075" x="7670800" y="803275"/>
          <p14:tracePt t="4092" x="7715250" y="803275"/>
          <p14:tracePt t="4109" x="7732713" y="803275"/>
          <p14:tracePt t="4126" x="7742238" y="803275"/>
          <p14:tracePt t="4144" x="7751763" y="803275"/>
          <p14:tracePt t="4223" x="7751763" y="795338"/>
          <p14:tracePt t="4231" x="7732713" y="785813"/>
          <p14:tracePt t="4242" x="7697788" y="768350"/>
          <p14:tracePt t="4259" x="7653338" y="750888"/>
          <p14:tracePt t="4276" x="7608888" y="731838"/>
          <p14:tracePt t="4293" x="7545388" y="704850"/>
          <p14:tracePt t="4312" x="7446963" y="669925"/>
          <p14:tracePt t="4326" x="7439025" y="660400"/>
          <p14:tracePt t="4342" x="7367588" y="652463"/>
          <p14:tracePt t="4343" x="7323138" y="633413"/>
          <p14:tracePt t="4360" x="7116763" y="608013"/>
          <p14:tracePt t="4376" x="6965950" y="588963"/>
          <p14:tracePt t="4393" x="6777038" y="561975"/>
          <p14:tracePt t="4410" x="6626225" y="527050"/>
          <p14:tracePt t="4426" x="6500813" y="527050"/>
          <p14:tracePt t="4443" x="6402388" y="527050"/>
          <p14:tracePt t="4460" x="6323013" y="527050"/>
          <p14:tracePt t="4477" x="6276975" y="527050"/>
          <p14:tracePt t="4493" x="6215063" y="527050"/>
          <p14:tracePt t="4510" x="6099175" y="554038"/>
          <p14:tracePt t="4527" x="5973763" y="588963"/>
          <p14:tracePt t="4528" x="5919788" y="608013"/>
          <p14:tracePt t="4544" x="5776913" y="642938"/>
          <p14:tracePt t="4560" x="5653088" y="687388"/>
          <p14:tracePt t="4577" x="5510213" y="714375"/>
          <p14:tracePt t="4594" x="5402263" y="750888"/>
          <p14:tracePt t="4611" x="5340350" y="776288"/>
          <p14:tracePt t="4627" x="5295900" y="795338"/>
          <p14:tracePt t="4644" x="5276850" y="812800"/>
          <p14:tracePt t="4661" x="5259388" y="830263"/>
          <p14:tracePt t="4677" x="5241925" y="847725"/>
          <p14:tracePt t="4694" x="5232400" y="857250"/>
          <p14:tracePt t="4728" x="5232400" y="874713"/>
          <p14:tracePt t="4759" x="5232400" y="893763"/>
          <p14:tracePt t="4775" x="5232400" y="901700"/>
          <p14:tracePt t="4783" x="5232400" y="928688"/>
          <p14:tracePt t="4794" x="5232400" y="955675"/>
          <p14:tracePt t="4813" x="5268913" y="982663"/>
          <p14:tracePt t="4828" x="5348288" y="1009650"/>
          <p14:tracePt t="4845" x="5438775" y="1027113"/>
          <p14:tracePt t="4862" x="5527675" y="1036638"/>
          <p14:tracePt t="4878" x="5715000" y="1054100"/>
          <p14:tracePt t="4895" x="5848350" y="1054100"/>
          <p14:tracePt t="4896" x="5938838" y="1054100"/>
          <p14:tracePt t="4912" x="6072188" y="1054100"/>
          <p14:tracePt t="4928" x="6269038" y="1027113"/>
          <p14:tracePt t="4945" x="6527800" y="1000125"/>
          <p14:tracePt t="4962" x="6831013" y="955675"/>
          <p14:tracePt t="4979" x="7116763" y="901700"/>
          <p14:tracePt t="4995" x="7331075" y="866775"/>
          <p14:tracePt t="5012" x="7429500" y="857250"/>
          <p14:tracePt t="5029" x="7491413" y="830263"/>
          <p14:tracePt t="5080" x="7491413" y="822325"/>
          <p14:tracePt t="5096" x="7500938" y="812800"/>
          <p14:tracePt t="5104" x="7500938" y="803275"/>
          <p14:tracePt t="5113" x="7500938" y="795338"/>
          <p14:tracePt t="5129" x="7518400" y="768350"/>
          <p14:tracePt t="5146" x="7537450" y="741363"/>
          <p14:tracePt t="5163" x="7554913" y="723900"/>
          <p14:tracePt t="5180" x="7554913" y="714375"/>
          <p14:tracePt t="5196" x="7554913" y="696913"/>
          <p14:tracePt t="5212" x="7510463" y="652463"/>
          <p14:tracePt t="5230" x="7358063" y="625475"/>
          <p14:tracePt t="5246" x="7153275" y="588963"/>
          <p14:tracePt t="5263" x="6929438" y="571500"/>
          <p14:tracePt t="5264" x="6823075" y="571500"/>
          <p14:tracePt t="5280" x="6581775" y="571500"/>
          <p14:tracePt t="5297" x="6348413" y="571500"/>
          <p14:tracePt t="5313" x="6134100" y="571500"/>
          <p14:tracePt t="5330" x="5956300" y="571500"/>
          <p14:tracePt t="5347" x="5857875" y="571500"/>
          <p14:tracePt t="5363" x="5803900" y="571500"/>
          <p14:tracePt t="5380" x="5759450" y="571500"/>
          <p14:tracePt t="5397" x="5724525" y="588963"/>
          <p14:tracePt t="5414" x="5670550" y="608013"/>
          <p14:tracePt t="5430" x="5608638" y="652463"/>
          <p14:tracePt t="5447" x="5554663" y="679450"/>
          <p14:tracePt t="5464" x="5527675" y="696913"/>
          <p14:tracePt t="5481" x="5510213" y="704850"/>
          <p14:tracePt t="5497" x="5491163" y="714375"/>
          <p14:tracePt t="5514" x="5473700" y="731838"/>
          <p14:tracePt t="5531" x="5456238" y="750888"/>
          <p14:tracePt t="5547" x="5429250" y="785813"/>
          <p14:tracePt t="5564" x="5402263" y="830263"/>
          <p14:tracePt t="5581" x="5367338" y="884238"/>
          <p14:tracePt t="5598" x="5340350" y="955675"/>
          <p14:tracePt t="5614" x="5286375" y="1044575"/>
          <p14:tracePt t="5631" x="5224463" y="1108075"/>
          <p14:tracePt t="5632" x="5187950" y="1143000"/>
          <p14:tracePt t="5648" x="5108575" y="1204913"/>
          <p14:tracePt t="5665" x="5045075" y="1268413"/>
          <p14:tracePt t="5681" x="5000625" y="1312863"/>
          <p14:tracePt t="5698" x="4956175" y="1357313"/>
          <p14:tracePt t="5714" x="4911725" y="1419225"/>
          <p14:tracePt t="5731" x="4867275" y="1473200"/>
          <p14:tracePt t="5748" x="4830763" y="1509713"/>
          <p14:tracePt t="5764" x="4776788" y="1554163"/>
          <p14:tracePt t="5782" x="4724400" y="1598613"/>
          <p14:tracePt t="5798" x="4670425" y="1643063"/>
          <p14:tracePt t="5815" x="4643438" y="1660525"/>
          <p14:tracePt t="5816" x="4616450" y="1687513"/>
          <p14:tracePt t="5833" x="4616450" y="1714500"/>
          <p14:tracePt t="5849" x="4608513" y="1768475"/>
          <p14:tracePt t="5865" x="4633913" y="1874838"/>
          <p14:tracePt t="5883" x="4759325" y="2027238"/>
          <p14:tracePt t="5899" x="4867275" y="2160588"/>
          <p14:tracePt t="5915" x="4911725" y="2232025"/>
          <p14:tracePt t="5933" x="4938713" y="2276475"/>
          <p14:tracePt t="5949" x="4983163" y="2347913"/>
          <p14:tracePt t="5966" x="5018088" y="2419350"/>
          <p14:tracePt t="5982" x="5081588" y="2517775"/>
          <p14:tracePt t="5999" x="5116513" y="2616200"/>
          <p14:tracePt t="6000" x="5133975" y="2643188"/>
          <p14:tracePt t="6016" x="5187950" y="2741613"/>
          <p14:tracePt t="6033" x="5251450" y="2919413"/>
          <p14:tracePt t="6049" x="5303838" y="3108325"/>
          <p14:tracePt t="6066" x="5411788" y="3313113"/>
          <p14:tracePt t="6083" x="5500688" y="3482975"/>
          <p14:tracePt t="6100" x="5545138" y="3562350"/>
          <p14:tracePt t="6116" x="5608638" y="3652838"/>
          <p14:tracePt t="6133" x="5653088" y="3697288"/>
          <p14:tracePt t="6150" x="5715000" y="3751263"/>
          <p14:tracePt t="6166" x="5741988" y="3803650"/>
          <p14:tracePt t="6183" x="5759450" y="3857625"/>
          <p14:tracePt t="6184" x="5759450" y="3884613"/>
          <p14:tracePt t="6201" x="5776913" y="3946525"/>
          <p14:tracePt t="6217" x="5776913" y="3983038"/>
          <p14:tracePt t="6233" x="5776913" y="4000500"/>
          <p14:tracePt t="6250" x="5795963" y="4017963"/>
          <p14:tracePt t="6266" x="5813425" y="4037013"/>
          <p14:tracePt t="6283" x="5822950" y="4037013"/>
          <p14:tracePt t="6301" x="5840413" y="4037013"/>
          <p14:tracePt t="6336" x="5848350" y="4037013"/>
          <p14:tracePt t="6344" x="5857875" y="4037013"/>
          <p14:tracePt t="6352" x="5857875" y="4000500"/>
          <p14:tracePt t="6367" x="5857875" y="3938588"/>
          <p14:tracePt t="6384" x="5894388" y="3490913"/>
          <p14:tracePt t="6401" x="6010275" y="3116263"/>
          <p14:tracePt t="6417" x="6242050" y="2768600"/>
          <p14:tracePt t="6434" x="6562725" y="2419350"/>
          <p14:tracePt t="6451" x="6902450" y="2062163"/>
          <p14:tracePt t="6468" x="7134225" y="1758950"/>
          <p14:tracePt t="6484" x="7232650" y="1509713"/>
          <p14:tracePt t="6501" x="7269163" y="1250950"/>
          <p14:tracePt t="6518" x="7286625" y="1017588"/>
          <p14:tracePt t="6534" x="7286625" y="839788"/>
          <p14:tracePt t="6551" x="7242175" y="704850"/>
          <p14:tracePt t="6568" x="7197725" y="571500"/>
          <p14:tracePt t="6585" x="7170738" y="544513"/>
          <p14:tracePt t="6601" x="7153275" y="509588"/>
          <p14:tracePt t="6618" x="7116763" y="465138"/>
          <p14:tracePt t="6635" x="7045325" y="428625"/>
          <p14:tracePt t="6652" x="6946900" y="411163"/>
          <p14:tracePt t="6669" x="6858000" y="401638"/>
          <p14:tracePt t="6685" x="6680200" y="401638"/>
          <p14:tracePt t="6703" x="6554788" y="428625"/>
          <p14:tracePt t="6719" x="6411913" y="482600"/>
          <p14:tracePt t="6735" x="6269038" y="536575"/>
          <p14:tracePt t="6736" x="6188075" y="571500"/>
          <p14:tracePt t="6753" x="5991225" y="633413"/>
          <p14:tracePt t="6768" x="5751513" y="714375"/>
          <p14:tracePt t="6785" x="5510213" y="785813"/>
          <p14:tracePt t="6802" x="5330825" y="874713"/>
          <p14:tracePt t="6819" x="5197475" y="1017588"/>
          <p14:tracePt t="6836" x="5108575" y="1187450"/>
          <p14:tracePt t="6852" x="5045075" y="1366838"/>
          <p14:tracePt t="6869" x="5018088" y="1527175"/>
          <p14:tracePt t="6886" x="5000625" y="1714500"/>
          <p14:tracePt t="6903" x="5000625" y="1919288"/>
          <p14:tracePt t="6904" x="5000625" y="2125663"/>
          <p14:tracePt t="6919" x="4983163" y="2374900"/>
          <p14:tracePt t="6936" x="4884738" y="2946400"/>
          <p14:tracePt t="6953" x="4840288" y="3179763"/>
          <p14:tracePt t="6969" x="4795838" y="3429000"/>
          <p14:tracePt t="6986" x="4751388" y="3687763"/>
          <p14:tracePt t="7003" x="4751388" y="4027488"/>
          <p14:tracePt t="7020" x="4751388" y="4330700"/>
          <p14:tracePt t="7036" x="4751388" y="4598988"/>
          <p14:tracePt t="7053" x="4751388" y="4803775"/>
          <p14:tracePt t="7070" x="4751388" y="4983163"/>
          <p14:tracePt t="7087" x="4751388" y="5072063"/>
          <p14:tracePt t="7103" x="4751388" y="5099050"/>
          <p14:tracePt t="7216" x="4751388" y="5089525"/>
          <p14:tracePt t="7224" x="4751388" y="5072063"/>
          <p14:tracePt t="7232" x="4751388" y="5037138"/>
          <p14:tracePt t="7240" x="4768850" y="5000625"/>
          <p14:tracePt t="7254" x="4776788" y="4956175"/>
          <p14:tracePt t="7270" x="4795838" y="4857750"/>
          <p14:tracePt t="7287" x="4822825" y="4652963"/>
          <p14:tracePt t="7305" x="4822825" y="4303713"/>
          <p14:tracePt t="7321" x="4840288" y="3803650"/>
          <p14:tracePt t="7337" x="4929188" y="3205163"/>
          <p14:tracePt t="7354" x="5000625" y="2751138"/>
          <p14:tracePt t="7371" x="5081588" y="2428875"/>
          <p14:tracePt t="7388" x="5187950" y="2116138"/>
          <p14:tracePt t="7404" x="5251450" y="1874838"/>
          <p14:tracePt t="7421" x="5313363" y="1724025"/>
          <p14:tracePt t="7438" x="5357813" y="1536700"/>
          <p14:tracePt t="7455" x="5419725" y="1322388"/>
          <p14:tracePt t="7471" x="5527675" y="1000125"/>
          <p14:tracePt t="7472" x="5599113" y="830263"/>
          <p14:tracePt t="7488" x="5661025" y="679450"/>
          <p14:tracePt t="7505" x="5670550" y="608013"/>
          <p14:tracePt t="7522" x="5670550" y="598488"/>
          <p14:tracePt t="7656" x="5670550" y="625475"/>
          <p14:tracePt t="7664" x="5661025" y="660400"/>
          <p14:tracePt t="7673" x="5661025" y="696913"/>
          <p14:tracePt t="7689" x="5661025" y="1071563"/>
          <p14:tracePt t="7706" x="5803900" y="1598613"/>
          <p14:tracePt t="7723" x="6010275" y="2312988"/>
          <p14:tracePt t="7739" x="6170613" y="3000375"/>
          <p14:tracePt t="7756" x="6251575" y="3455988"/>
          <p14:tracePt t="7774" x="6313488" y="3732213"/>
          <p14:tracePt t="7790" x="6340475" y="3848100"/>
          <p14:tracePt t="7806" x="6348413" y="3875088"/>
          <p14:tracePt t="7823" x="6357938" y="3875088"/>
          <p14:tracePt t="8320" x="6357938" y="3884613"/>
          <p14:tracePt t="8425" x="6357938" y="3875088"/>
          <p14:tracePt t="8433" x="6357938" y="3867150"/>
          <p14:tracePt t="8442" x="6357938" y="3857625"/>
          <p14:tracePt t="8458" x="6357938" y="3822700"/>
          <p14:tracePt t="8475" x="6357938" y="3795713"/>
          <p14:tracePt t="8493" x="6357938" y="3741738"/>
          <p14:tracePt t="8509" x="6357938" y="3660775"/>
          <p14:tracePt t="8525" x="6419850" y="3446463"/>
          <p14:tracePt t="8543" x="6581775" y="3286125"/>
          <p14:tracePt t="8559" x="6973888" y="3143250"/>
          <p14:tracePt t="8576" x="7562850" y="3081338"/>
          <p14:tracePt t="8577" x="7724775" y="3054350"/>
          <p14:tracePt t="8593" x="7939088" y="3044825"/>
          <p14:tracePt t="8609" x="8099425" y="3027363"/>
          <p14:tracePt t="8626" x="8170863" y="3017838"/>
          <p14:tracePt t="8643" x="8215313" y="3000375"/>
          <p14:tracePt t="8659" x="8232775" y="2973388"/>
          <p14:tracePt t="8676" x="8251825" y="2946400"/>
          <p14:tracePt t="8693" x="8259763" y="2928938"/>
          <p14:tracePt t="8709" x="8286750" y="2847975"/>
          <p14:tracePt t="8726" x="8296275" y="2759075"/>
          <p14:tracePt t="8743" x="8323263" y="2490788"/>
          <p14:tracePt t="8760" x="8348663" y="2286000"/>
          <p14:tracePt t="8762" x="8348663" y="2214563"/>
          <p14:tracePt t="8777" x="8375650" y="2054225"/>
          <p14:tracePt t="8794" x="8412163" y="1866900"/>
          <p14:tracePt t="8824" x="8466138" y="1633538"/>
          <p14:tracePt t="8825" x="8483600" y="1581150"/>
          <p14:tracePt t="8833" x="8483600" y="1527175"/>
          <p14:tracePt t="8843" x="8483600" y="1509713"/>
          <p14:tracePt t="8860" x="8491538" y="1490663"/>
          <p14:tracePt t="8877" x="8491538" y="1473200"/>
          <p14:tracePt t="8894" x="8491538" y="1455738"/>
          <p14:tracePt t="8910" x="8447088" y="1411288"/>
          <p14:tracePt t="8927" x="8340725" y="1347788"/>
          <p14:tracePt t="8944" x="8242300" y="1295400"/>
          <p14:tracePt t="8961" x="8180388" y="1250950"/>
          <p14:tracePt t="8977" x="8161338" y="1241425"/>
          <p14:tracePt t="8994" x="8134350" y="1223963"/>
          <p14:tracePt t="9011" x="8108950" y="1214438"/>
          <p14:tracePt t="9027" x="8089900" y="1204913"/>
          <p14:tracePt t="9057" x="8081963" y="1204913"/>
          <p14:tracePt t="9065" x="8062913" y="1196975"/>
          <p14:tracePt t="9077" x="8054975" y="1187450"/>
          <p14:tracePt t="9094" x="8027988" y="1169988"/>
          <p14:tracePt t="9111" x="7974013" y="1143000"/>
          <p14:tracePt t="9128" x="7920038" y="1116013"/>
          <p14:tracePt t="9145" x="7875588" y="1089025"/>
          <p14:tracePt t="9162" x="7831138" y="1081088"/>
          <p14:tracePt t="9178" x="7823200" y="1081088"/>
          <p14:tracePt t="9195" x="7786688" y="1071563"/>
          <p14:tracePt t="9211" x="7759700" y="1062038"/>
          <p14:tracePt t="9233" x="7751763" y="1062038"/>
          <p14:tracePt t="9245" x="7742238" y="1062038"/>
          <p14:tracePt t="9262" x="7724775" y="1062038"/>
          <p14:tracePt t="9281" x="7715250" y="1062038"/>
          <p14:tracePt t="9295" x="7705725" y="1062038"/>
          <p14:tracePt t="9945" x="7697788" y="1062038"/>
          <p14:tracePt t="9969" x="7670800" y="1062038"/>
          <p14:tracePt t="9977" x="7670800" y="1054100"/>
          <p14:tracePt t="9993" x="7653338" y="1044575"/>
          <p14:tracePt t="10017" x="7643813" y="1044575"/>
          <p14:tracePt t="10041" x="7643813" y="1036638"/>
          <p14:tracePt t="10057" x="7634288" y="1036638"/>
          <p14:tracePt t="10081" x="7626350" y="1036638"/>
          <p14:tracePt t="10105" x="7616825" y="1036638"/>
          <p14:tracePt t="10153" x="7616825" y="1017588"/>
          <p14:tracePt t="10161" x="7616825" y="1009650"/>
          <p14:tracePt t="10169" x="7616825" y="1000125"/>
          <p14:tracePt t="10182" x="7616825" y="990600"/>
          <p14:tracePt t="10198" x="7616825" y="982663"/>
          <p14:tracePt t="10216" x="7616825" y="973138"/>
          <p14:tracePt t="10249" x="7616825" y="965200"/>
          <p14:tracePt t="10289" x="7616825" y="955675"/>
          <p14:tracePt t="10297" x="7634288" y="946150"/>
          <p14:tracePt t="10305" x="7653338" y="919163"/>
          <p14:tracePt t="10316" x="7688263" y="901700"/>
          <p14:tracePt t="10332" x="7705725" y="884238"/>
          <p14:tracePt t="10349" x="7724775" y="874713"/>
          <p14:tracePt t="10366" x="7732713" y="866775"/>
          <p14:tracePt t="10385" x="7742238" y="866775"/>
          <p14:tracePt t="10433" x="7751763" y="866775"/>
          <p14:tracePt t="10450" x="7759700" y="866775"/>
          <p14:tracePt t="10457" x="7769225" y="866775"/>
          <p14:tracePt t="10466" x="7777163" y="866775"/>
          <p14:tracePt t="10483" x="7823200" y="866775"/>
          <p14:tracePt t="10500" x="7920038" y="866775"/>
          <p14:tracePt t="10516" x="7983538" y="866775"/>
          <p14:tracePt t="10533" x="8027988" y="866775"/>
          <p14:tracePt t="10550" x="8054975" y="866775"/>
          <p14:tracePt t="10566" x="8062913" y="866775"/>
          <p14:tracePt t="10737" x="8054975" y="866775"/>
          <p14:tracePt t="10785" x="8045450" y="866775"/>
          <p14:tracePt t="10809" x="8037513" y="866775"/>
          <p14:tracePt t="10825" x="8027988" y="866775"/>
          <p14:tracePt t="10834" x="8018463" y="866775"/>
          <p14:tracePt t="10841" x="8010525" y="866775"/>
          <p14:tracePt t="10851" x="8001000" y="866775"/>
          <p14:tracePt t="10868" x="7991475" y="866775"/>
          <p14:tracePt t="10885" x="7966075" y="866775"/>
          <p14:tracePt t="10901" x="7939088" y="866775"/>
          <p14:tracePt t="10917" x="7929563" y="866775"/>
          <p14:tracePt t="10935" x="7920038" y="866775"/>
          <p14:tracePt t="10953" x="7912100" y="866775"/>
          <p14:tracePt t="10977" x="7902575" y="866775"/>
          <p14:tracePt t="11002" x="7894638" y="874713"/>
          <p14:tracePt t="11018" x="7885113" y="874713"/>
          <p14:tracePt t="11025" x="7875588" y="874713"/>
          <p14:tracePt t="11041" x="7867650" y="893763"/>
          <p14:tracePt t="11057" x="7858125" y="893763"/>
          <p14:tracePt t="11225" x="7858125" y="911225"/>
          <p14:tracePt t="11249" x="7858125" y="919163"/>
          <p14:tracePt t="11273" x="7858125" y="938213"/>
          <p14:tracePt t="11345" x="7858125" y="946150"/>
          <p14:tracePt t="11378" x="7848600" y="955675"/>
          <p14:tracePt t="11442" x="7840663" y="955675"/>
          <p14:tracePt t="11481" x="7823200" y="955675"/>
          <p14:tracePt t="11498" x="7804150" y="955675"/>
          <p14:tracePt t="11506" x="7786688" y="955675"/>
          <p14:tracePt t="11514" x="7777163" y="955675"/>
          <p14:tracePt t="11522" x="7769225" y="955675"/>
          <p14:tracePt t="11537" x="7751763" y="955675"/>
          <p14:tracePt t="11554" x="7705725" y="955675"/>
          <p14:tracePt t="11570" x="7688263" y="955675"/>
          <p14:tracePt t="11587" x="7661275" y="955675"/>
          <p14:tracePt t="11604" x="7653338" y="955675"/>
          <p14:tracePt t="11620" x="7634288" y="955675"/>
          <p14:tracePt t="11637" x="7626350" y="955675"/>
          <p14:tracePt t="11654" x="7608888" y="955675"/>
          <p14:tracePt t="11671" x="7581900" y="955675"/>
          <p14:tracePt t="11687" x="7554913" y="965200"/>
          <p14:tracePt t="11705" x="7518400" y="965200"/>
          <p14:tracePt t="11721" x="7466013" y="965200"/>
          <p14:tracePt t="11722" x="7439025" y="973138"/>
          <p14:tracePt t="11738" x="7375525" y="973138"/>
          <p14:tracePt t="11755" x="7313613" y="982663"/>
          <p14:tracePt t="11771" x="7232650" y="982663"/>
          <p14:tracePt t="11788" x="7153275" y="982663"/>
          <p14:tracePt t="11805" x="7108825" y="982663"/>
          <p14:tracePt t="11821" x="7081838" y="982663"/>
          <p14:tracePt t="11838" x="7072313" y="982663"/>
          <p14:tracePt t="11874" x="7062788" y="982663"/>
          <p14:tracePt t="11882" x="7054850" y="982663"/>
          <p14:tracePt t="11890" x="7045325" y="982663"/>
          <p14:tracePt t="11905" x="7027863" y="982663"/>
          <p14:tracePt t="11922" x="6956425" y="982663"/>
          <p14:tracePt t="11939" x="6929438" y="982663"/>
          <p14:tracePt t="11955" x="6902450" y="982663"/>
          <p14:tracePt t="11971" x="6884988" y="965200"/>
          <p14:tracePt t="11989" x="6858000" y="965200"/>
          <p14:tracePt t="12005" x="6831013" y="965200"/>
          <p14:tracePt t="12022" x="6796088" y="965200"/>
          <p14:tracePt t="12039" x="6759575" y="965200"/>
          <p14:tracePt t="12056" x="6742113" y="965200"/>
          <p14:tracePt t="12074" x="6732588" y="965200"/>
          <p14:tracePt t="12090" x="6724650" y="965200"/>
          <p14:tracePt t="12106" x="6697663" y="965200"/>
          <p14:tracePt t="12123" x="6653213" y="965200"/>
          <p14:tracePt t="12139" x="6608763" y="965200"/>
          <p14:tracePt t="12156" x="6572250" y="965200"/>
          <p14:tracePt t="12173" x="6537325" y="965200"/>
          <p14:tracePt t="12189" x="6518275" y="965200"/>
          <p14:tracePt t="12206" x="6500813" y="965200"/>
          <p14:tracePt t="12223" x="6465888" y="965200"/>
          <p14:tracePt t="12239" x="6438900" y="955675"/>
          <p14:tracePt t="12256" x="6419850" y="946150"/>
          <p14:tracePt t="12273" x="6402388" y="938213"/>
          <p14:tracePt t="12290" x="6394450" y="938213"/>
          <p14:tracePt t="12322" x="6375400" y="938213"/>
          <p14:tracePt t="12346" x="6357938" y="928688"/>
          <p14:tracePt t="12354" x="6357938" y="919163"/>
          <p14:tracePt t="12370" x="6340475" y="919163"/>
          <p14:tracePt t="12386" x="6330950" y="911225"/>
          <p14:tracePt t="12482" x="6323013" y="911225"/>
          <p14:tracePt t="12491" x="6303963" y="911225"/>
          <p14:tracePt t="12498" x="6296025" y="911225"/>
          <p14:tracePt t="12507" x="6286500" y="911225"/>
          <p14:tracePt t="12524" x="6269038" y="901700"/>
          <p14:tracePt t="12650" x="6269038" y="893763"/>
          <p14:tracePt t="12682" x="6269038" y="884238"/>
          <p14:tracePt t="12714" x="6259513" y="884238"/>
          <p14:tracePt t="13058" x="6276975" y="884238"/>
          <p14:tracePt t="13074" x="6296025" y="884238"/>
          <p14:tracePt t="13090" x="6303963" y="884238"/>
          <p14:tracePt t="13098" x="6313488" y="884238"/>
          <p14:tracePt t="13109" x="6323013" y="884238"/>
          <p14:tracePt t="13126" x="6330950" y="884238"/>
          <p14:tracePt t="13144" x="6340475" y="884238"/>
          <p14:tracePt t="13160" x="6348413" y="884238"/>
          <p14:tracePt t="13176" x="6367463" y="884238"/>
          <p14:tracePt t="13194" x="6402388" y="893763"/>
          <p14:tracePt t="13210" x="6429375" y="893763"/>
          <p14:tracePt t="13227" x="6465888" y="901700"/>
          <p14:tracePt t="13244" x="6518275" y="901700"/>
          <p14:tracePt t="13260" x="6527800" y="901700"/>
          <p14:tracePt t="13277" x="6545263" y="901700"/>
          <p14:tracePt t="13442" x="6527800" y="901700"/>
          <p14:tracePt t="14523" x="6510338" y="901700"/>
          <p14:tracePt t="14746" x="6510338" y="911225"/>
          <p14:tracePt t="14754" x="6510338" y="919163"/>
          <p14:tracePt t="14765" x="6510338" y="938213"/>
          <p14:tracePt t="14782" x="6510338" y="990600"/>
          <p14:tracePt t="14799" x="6510338" y="1081088"/>
          <p14:tracePt t="14815" x="6510338" y="1160463"/>
          <p14:tracePt t="14832" x="6562725" y="1482725"/>
          <p14:tracePt t="14849" x="6626225" y="1660525"/>
          <p14:tracePt t="14866" x="6688138" y="1911350"/>
          <p14:tracePt t="14883" x="6742113" y="2438400"/>
          <p14:tracePt t="14899" x="6742113" y="2741613"/>
          <p14:tracePt t="14916" x="6742113" y="3027363"/>
          <p14:tracePt t="14933" x="6742113" y="3367088"/>
          <p14:tracePt t="14950" x="6777038" y="3884613"/>
          <p14:tracePt t="14966" x="6831013" y="4419600"/>
          <p14:tracePt t="14983" x="6831013" y="4867275"/>
          <p14:tracePt t="15000" x="6831013" y="5116513"/>
          <p14:tracePt t="15016" x="6848475" y="5276850"/>
          <p14:tracePt t="15033" x="6875463" y="5384800"/>
          <p14:tracePt t="15050" x="6894513" y="5438775"/>
          <p14:tracePt t="15067" x="6919913" y="5491163"/>
          <p14:tracePt t="15083" x="6946900" y="5537200"/>
          <p14:tracePt t="15100" x="6965950" y="5572125"/>
          <p14:tracePt t="15117" x="6965950" y="5581650"/>
          <p14:tracePt t="15134" x="6973888" y="5589588"/>
          <p14:tracePt t="15251" x="6946900" y="5589588"/>
          <p14:tracePt t="15259" x="6840538" y="5554663"/>
          <p14:tracePt t="15268" x="6751638" y="5500688"/>
          <p14:tracePt t="15284" x="6724650" y="5483225"/>
          <p14:tracePt t="15539" x="6742113" y="5465763"/>
          <p14:tracePt t="15579" x="6742113" y="5446713"/>
          <p14:tracePt t="15587" x="6742113" y="5411788"/>
          <p14:tracePt t="15595" x="6742113" y="5394325"/>
          <p14:tracePt t="15603" x="6769100" y="5348288"/>
          <p14:tracePt t="15619" x="6796088" y="5259388"/>
          <p14:tracePt t="15636" x="6858000" y="5000625"/>
          <p14:tracePt t="15652" x="6884988" y="4822825"/>
          <p14:tracePt t="15669" x="6884988" y="4687888"/>
          <p14:tracePt t="15686" x="6884988" y="4608513"/>
          <p14:tracePt t="15703" x="6875463" y="4545013"/>
          <p14:tracePt t="15719" x="6858000" y="4510088"/>
          <p14:tracePt t="15736" x="6858000" y="4473575"/>
          <p14:tracePt t="15753" x="6858000" y="4429125"/>
          <p14:tracePt t="15769" x="6858000" y="4375150"/>
          <p14:tracePt t="15786" x="6858000" y="4322763"/>
          <p14:tracePt t="15787" x="6875463" y="4303713"/>
          <p14:tracePt t="15803" x="6884988" y="4259263"/>
          <p14:tracePt t="15820" x="6911975" y="4197350"/>
          <p14:tracePt t="15837" x="6956425" y="4125913"/>
          <p14:tracePt t="15853" x="7010400" y="4027488"/>
          <p14:tracePt t="15870" x="7037388" y="3973513"/>
          <p14:tracePt t="15891" x="7027863" y="3973513"/>
          <p14:tracePt t="15903" x="6894513" y="4000500"/>
          <p14:tracePt t="15920" x="6242050" y="4197350"/>
          <p14:tracePt t="15937" x="5545138" y="4419600"/>
          <p14:tracePt t="15954" x="5089525" y="4589463"/>
          <p14:tracePt t="15970" x="4857750" y="4687888"/>
          <p14:tracePt t="15971" x="4786313" y="4705350"/>
          <p14:tracePt t="15987" x="4768850" y="4705350"/>
          <p14:tracePt t="16004" x="4759325" y="4705350"/>
          <p14:tracePt t="16043" x="4759325" y="4697413"/>
          <p14:tracePt t="16051" x="4759325" y="4679950"/>
          <p14:tracePt t="16059" x="4759325" y="4660900"/>
          <p14:tracePt t="16070" x="4776788" y="4633913"/>
          <p14:tracePt t="16087" x="4822825" y="4572000"/>
          <p14:tracePt t="16104" x="4884738" y="4473575"/>
          <p14:tracePt t="16121" x="5054600" y="4125913"/>
          <p14:tracePt t="16138" x="5205413" y="3732213"/>
          <p14:tracePt t="16154" x="5322888" y="3241675"/>
          <p14:tracePt t="16171" x="5340350" y="2536825"/>
          <p14:tracePt t="16188" x="5340350" y="2214563"/>
          <p14:tracePt t="16205" x="5340350" y="1973263"/>
          <p14:tracePt t="16221" x="5276850" y="1741488"/>
          <p14:tracePt t="16238" x="5197475" y="1598613"/>
          <p14:tracePt t="16255" x="5133975" y="1536700"/>
          <p14:tracePt t="16271" x="5099050" y="1490663"/>
          <p14:tracePt t="16288" x="5099050" y="1411288"/>
          <p14:tracePt t="16305" x="5099050" y="1322388"/>
          <p14:tracePt t="16322" x="5099050" y="1250950"/>
          <p14:tracePt t="16338" x="5108575" y="1152525"/>
          <p14:tracePt t="16339" x="5116513" y="1125538"/>
          <p14:tracePt t="16355" x="5160963" y="1036638"/>
          <p14:tracePt t="16372" x="5180013" y="1000125"/>
          <p14:tracePt t="16389" x="5187950" y="982663"/>
          <p14:tracePt t="16405" x="5187950" y="973138"/>
          <p14:tracePt t="16675" x="5187950" y="965200"/>
          <p14:tracePt t="16683" x="5170488" y="965200"/>
          <p14:tracePt t="16692" x="5160963" y="965200"/>
          <p14:tracePt t="16706" x="5133975" y="965200"/>
          <p14:tracePt t="16723" x="5099050" y="965200"/>
          <p14:tracePt t="16755" x="5099050" y="955675"/>
          <p14:tracePt t="16779" x="5099050" y="938213"/>
          <p14:tracePt t="16803" x="5108575" y="919163"/>
          <p14:tracePt t="16811" x="5116513" y="911225"/>
          <p14:tracePt t="16824" x="5133975" y="893763"/>
          <p14:tracePt t="16840" x="5205413" y="866775"/>
          <p14:tracePt t="16857" x="5608638" y="768350"/>
          <p14:tracePt t="16874" x="6303963" y="758825"/>
          <p14:tracePt t="16875" x="6626225" y="758825"/>
          <p14:tracePt t="16890" x="6804025" y="758825"/>
          <p14:tracePt t="16908" x="7062788" y="758825"/>
          <p14:tracePt t="16925" x="7089775" y="758825"/>
          <p14:tracePt t="16941" x="7099300" y="758825"/>
          <p14:tracePt t="16957" x="7108825" y="758825"/>
          <p14:tracePt t="16974" x="7126288" y="758825"/>
          <p14:tracePt t="16991" x="7134225" y="758825"/>
          <p14:tracePt t="17008" x="7153275" y="768350"/>
          <p14:tracePt t="17025" x="7161213" y="785813"/>
          <p14:tracePt t="17041" x="7188200" y="812800"/>
          <p14:tracePt t="17058" x="7224713" y="866775"/>
          <p14:tracePt t="17076" x="7340600" y="901700"/>
          <p14:tracePt t="17092" x="7581900" y="928688"/>
          <p14:tracePt t="17108" x="7786688" y="938213"/>
          <p14:tracePt t="17124" x="7920038" y="938213"/>
          <p14:tracePt t="17141" x="8010525" y="955675"/>
          <p14:tracePt t="17158" x="8037513" y="955675"/>
          <p14:tracePt t="17243" x="8018463" y="965200"/>
          <p14:tracePt t="17251" x="8010525" y="965200"/>
          <p14:tracePt t="17259" x="7991475" y="965200"/>
          <p14:tracePt t="17283" x="7983538" y="965200"/>
          <p14:tracePt t="17299" x="7974013" y="965200"/>
          <p14:tracePt t="17309" x="7966075" y="965200"/>
          <p14:tracePt t="17326" x="7947025" y="965200"/>
          <p14:tracePt t="17342" x="7920038" y="965200"/>
          <p14:tracePt t="17359" x="7902575" y="965200"/>
          <p14:tracePt t="17376" x="7867650" y="965200"/>
          <p14:tracePt t="17393" x="7848600" y="965200"/>
          <p14:tracePt t="17409" x="7813675" y="965200"/>
          <p14:tracePt t="17426" x="7804150" y="965200"/>
          <p14:tracePt t="17443" x="7796213" y="965200"/>
          <p14:tracePt t="17460" x="7751763" y="965200"/>
          <p14:tracePt t="17476" x="7680325" y="965200"/>
          <p14:tracePt t="17493" x="7466013" y="965200"/>
          <p14:tracePt t="17509" x="7170738" y="965200"/>
          <p14:tracePt t="17526" x="6769100" y="965200"/>
          <p14:tracePt t="17543" x="6562725" y="965200"/>
          <p14:tracePt t="17560" x="6456363" y="965200"/>
          <p14:tracePt t="17740" x="6473825" y="965200"/>
          <p14:tracePt t="17755" x="6483350" y="965200"/>
          <p14:tracePt t="17771" x="6500813" y="946150"/>
          <p14:tracePt t="17988" x="6518275" y="946150"/>
          <p14:tracePt t="18003" x="6537325" y="946150"/>
          <p14:tracePt t="18012" x="6545263" y="946150"/>
          <p14:tracePt t="18020" x="6572250" y="946150"/>
          <p14:tracePt t="18036" x="6599238" y="946150"/>
          <p14:tracePt t="18045" x="6616700" y="946150"/>
          <p14:tracePt t="18062" x="6653213" y="955675"/>
          <p14:tracePt t="18078" x="6670675" y="973138"/>
          <p14:tracePt t="18171" x="6634163" y="919163"/>
          <p14:tracePt t="18179" x="6429375" y="822325"/>
          <p14:tracePt t="18187" x="5902325" y="633413"/>
          <p14:tracePt t="18196" x="5187950" y="455613"/>
          <p14:tracePt t="18212" x="3276600" y="61913"/>
          <p14:tracePt t="18229" x="1554163" y="0"/>
          <p14:tracePt t="18246" x="857250" y="0"/>
          <p14:tracePt t="18262" x="839788" y="0"/>
          <p14:tracePt t="18279" x="857250" y="9525"/>
          <p14:tracePt t="18296" x="938213" y="36513"/>
          <p14:tracePt t="18313" x="1357313" y="133350"/>
          <p14:tracePt t="18329" x="1857375" y="285750"/>
          <p14:tracePt t="18346" x="2224088" y="428625"/>
          <p14:tracePt t="18363" x="2482850" y="544513"/>
          <p14:tracePt t="18363" x="2581275" y="608013"/>
          <p14:tracePt t="18380" x="2813050" y="696913"/>
          <p14:tracePt t="18397" x="3098800" y="768350"/>
          <p14:tracePt t="18413" x="3411538" y="785813"/>
          <p14:tracePt t="18430" x="3795713" y="785813"/>
          <p14:tracePt t="18447" x="4170363" y="679450"/>
          <p14:tracePt t="18463" x="4438650" y="598488"/>
          <p14:tracePt t="18480" x="4616450" y="509588"/>
          <p14:tracePt t="18497" x="4741863" y="446088"/>
          <p14:tracePt t="18513" x="4857750" y="401638"/>
          <p14:tracePt t="18530" x="4938713" y="357188"/>
          <p14:tracePt t="18547" x="5037138" y="330200"/>
          <p14:tracePt t="18564" x="5197475" y="322263"/>
          <p14:tracePt t="18581" x="5402263" y="322263"/>
          <p14:tracePt t="18597" x="5634038" y="322263"/>
          <p14:tracePt t="18614" x="5803900" y="322263"/>
          <p14:tracePt t="18631" x="5938838" y="322263"/>
          <p14:tracePt t="18648" x="6045200" y="322263"/>
          <p14:tracePt t="18664" x="6188075" y="322263"/>
          <p14:tracePt t="18681" x="6340475" y="322263"/>
          <p14:tracePt t="18697" x="6491288" y="322263"/>
          <p14:tracePt t="18714" x="6545263" y="322263"/>
          <p14:tracePt t="18788" x="6554788" y="322263"/>
          <p14:tracePt t="18796" x="6554788" y="339725"/>
          <p14:tracePt t="18804" x="6554788" y="347663"/>
          <p14:tracePt t="18814" x="6554788" y="357188"/>
          <p14:tracePt t="18831" x="6545263" y="374650"/>
          <p14:tracePt t="18848" x="6545263" y="393700"/>
          <p14:tracePt t="18868" x="6545263" y="401638"/>
          <p14:tracePt t="18884" x="6537325" y="411163"/>
          <p14:tracePt t="19028" x="6537325" y="446088"/>
          <p14:tracePt t="19036" x="6537325" y="473075"/>
          <p14:tracePt t="19044" x="6537325" y="544513"/>
          <p14:tracePt t="19052" x="6562725" y="633413"/>
          <p14:tracePt t="19065" x="6626225" y="750888"/>
          <p14:tracePt t="19082" x="6769100" y="990600"/>
          <p14:tracePt t="19099" x="6884988" y="1187450"/>
          <p14:tracePt t="19115" x="6919913" y="1276350"/>
          <p14:tracePt t="19133" x="6929438" y="1295400"/>
          <p14:tracePt t="19436" x="6929438" y="1285875"/>
          <p14:tracePt t="19452" x="6929438" y="1276350"/>
          <p14:tracePt t="19500" x="6929438" y="1268413"/>
          <p14:tracePt t="19604" x="6938963" y="1268413"/>
          <p14:tracePt t="19620" x="6956425" y="1268413"/>
          <p14:tracePt t="19628" x="6965950" y="1258888"/>
          <p14:tracePt t="19636" x="6965950" y="1250950"/>
          <p14:tracePt t="19651" x="6983413" y="1241425"/>
          <p14:tracePt t="19668" x="6983413" y="1231900"/>
          <p14:tracePt t="19686" x="6983413" y="1214438"/>
          <p14:tracePt t="19701" x="6991350" y="1187450"/>
          <p14:tracePt t="19718" x="7000875" y="1187450"/>
          <p14:tracePt t="19734" x="7000875" y="1179513"/>
          <p14:tracePt t="19751" x="7010400" y="1179513"/>
          <p14:tracePt t="19768" x="7018338" y="1160463"/>
          <p14:tracePt t="19785" x="7027863" y="1160463"/>
          <p14:tracePt t="19828" x="7037388" y="1152525"/>
          <p14:tracePt t="19836" x="7045325" y="1143000"/>
          <p14:tracePt t="19844" x="7054850" y="1133475"/>
          <p14:tracePt t="19860" x="7062788" y="1125538"/>
          <p14:tracePt t="19869" x="7072313" y="1116013"/>
          <p14:tracePt t="19885" x="7108825" y="1098550"/>
          <p14:tracePt t="19902" x="7134225" y="1071563"/>
          <p14:tracePt t="19919" x="7153275" y="1054100"/>
          <p14:tracePt t="19935" x="7161213" y="1036638"/>
          <p14:tracePt t="19952" x="7161213" y="1027113"/>
          <p14:tracePt t="19969" x="7161213" y="973138"/>
          <p14:tracePt t="19985" x="7062788" y="884238"/>
          <p14:tracePt t="20003" x="6786563" y="750888"/>
          <p14:tracePt t="20019" x="6367463" y="625475"/>
          <p14:tracePt t="20036" x="5991225" y="581025"/>
          <p14:tracePt t="20037" x="5759450" y="554038"/>
          <p14:tracePt t="20053" x="5456238" y="554038"/>
          <p14:tracePt t="20069" x="5018088" y="615950"/>
          <p14:tracePt t="20086" x="4598988" y="741363"/>
          <p14:tracePt t="20103" x="4224338" y="795338"/>
          <p14:tracePt t="20119" x="3840163" y="857250"/>
          <p14:tracePt t="20136" x="3438525" y="911225"/>
          <p14:tracePt t="20153" x="2894013" y="982663"/>
          <p14:tracePt t="20170" x="2438400" y="1062038"/>
          <p14:tracePt t="20186" x="2133600" y="1108075"/>
          <p14:tracePt t="20203" x="1973263" y="1125538"/>
          <p14:tracePt t="20207" x="1928813" y="1133475"/>
          <p14:tracePt t="20220" x="1911350" y="1143000"/>
          <p14:tracePt t="20270" x="1911350" y="1160463"/>
          <p14:tracePt t="20278" x="1938338" y="1187450"/>
          <p14:tracePt t="20289" x="2027238" y="1187450"/>
          <p14:tracePt t="20303" x="2384425" y="1187450"/>
          <p14:tracePt t="20321" x="3108325" y="1187450"/>
          <p14:tracePt t="20337" x="3848100" y="1187450"/>
          <p14:tracePt t="20354" x="4616450" y="1187450"/>
          <p14:tracePt t="20370" x="5160963" y="1187450"/>
          <p14:tracePt t="20387" x="5661025" y="1187450"/>
          <p14:tracePt t="20404" x="6037263" y="1187450"/>
          <p14:tracePt t="20405" x="6259513" y="1187450"/>
          <p14:tracePt t="20421" x="6562725" y="1187450"/>
          <p14:tracePt t="20437" x="6804025" y="1187450"/>
          <p14:tracePt t="20454" x="6946900" y="1187450"/>
          <p14:tracePt t="20471" x="7062788" y="1187450"/>
          <p14:tracePt t="20487" x="7134225" y="1187450"/>
          <p14:tracePt t="20504" x="7170738" y="1187450"/>
          <p14:tracePt t="20521" x="7197725" y="1187450"/>
          <p14:tracePt t="20538" x="7259638" y="1187450"/>
          <p14:tracePt t="20554" x="7439025" y="1187450"/>
          <p14:tracePt t="20571" x="7626350" y="1187450"/>
          <p14:tracePt t="20588" x="7715250" y="1187450"/>
          <p14:tracePt t="20644" x="7670800" y="1196975"/>
          <p14:tracePt t="20652" x="7572375" y="1214438"/>
          <p14:tracePt t="20660" x="7446963" y="1223963"/>
          <p14:tracePt t="20671" x="7286625" y="1258888"/>
          <p14:tracePt t="20688" x="6929438" y="1322388"/>
          <p14:tracePt t="20705" x="6518275" y="1419225"/>
          <p14:tracePt t="20722" x="5965825" y="1509713"/>
          <p14:tracePt t="20739" x="5340350" y="1598613"/>
          <p14:tracePt t="20755" x="4822825" y="1670050"/>
          <p14:tracePt t="20771" x="4483100" y="1679575"/>
          <p14:tracePt t="20789" x="4081463" y="1679575"/>
          <p14:tracePt t="20806" x="3840163" y="1679575"/>
          <p14:tracePt t="20823" x="3670300" y="1679575"/>
          <p14:tracePt t="20838" x="3598863" y="1679575"/>
          <p14:tracePt t="20855" x="3581400" y="1679575"/>
          <p14:tracePt t="20872" x="3571875" y="1679575"/>
          <p14:tracePt t="20901" x="3562350" y="1687513"/>
          <p14:tracePt t="20909" x="3581400" y="1714500"/>
          <p14:tracePt t="20922" x="3616325" y="1724025"/>
          <p14:tracePt t="20939" x="4081463" y="1830388"/>
          <p14:tracePt t="20957" x="5634038" y="2214563"/>
          <p14:tracePt t="20973" x="6759575" y="2473325"/>
          <p14:tracePt t="20989" x="7572375" y="2581275"/>
          <p14:tracePt t="21006" x="7974013" y="2633663"/>
          <p14:tracePt t="21023" x="8126413" y="2652713"/>
          <p14:tracePt t="21040" x="8143875" y="2652713"/>
          <p14:tracePt t="21125" x="8153400" y="2652713"/>
          <p14:tracePt t="21133" x="8170863" y="2633663"/>
          <p14:tracePt t="21141" x="8188325" y="2616200"/>
          <p14:tracePt t="21157" x="8197850" y="2598738"/>
          <p14:tracePt t="21173" x="8197850" y="2562225"/>
          <p14:tracePt t="21190" x="8197850" y="2500313"/>
          <p14:tracePt t="21207" x="8126413" y="2401888"/>
          <p14:tracePt t="21224" x="7974013" y="2303463"/>
          <p14:tracePt t="21241" x="7608888" y="2133600"/>
          <p14:tracePt t="21258" x="6919913" y="1973263"/>
          <p14:tracePt t="21274" x="6161088" y="1822450"/>
          <p14:tracePt t="21290" x="5411788" y="1768475"/>
          <p14:tracePt t="21307" x="4616450" y="1768475"/>
          <p14:tracePt t="21323" x="3848100" y="1768475"/>
          <p14:tracePt t="21340" x="3286125" y="1884363"/>
          <p14:tracePt t="21358" x="3160713" y="1965325"/>
          <p14:tracePt t="21374" x="3143250" y="2009775"/>
          <p14:tracePt t="21391" x="3116263" y="2071688"/>
          <p14:tracePt t="21408" x="3116263" y="2098675"/>
          <p14:tracePt t="21424" x="3116263" y="2125663"/>
          <p14:tracePt t="21441" x="3116263" y="2152650"/>
          <p14:tracePt t="21458" x="3133725" y="2197100"/>
          <p14:tracePt t="21475" x="3170238" y="2197100"/>
          <p14:tracePt t="21491" x="3241675" y="2214563"/>
          <p14:tracePt t="21508" x="3840163" y="2179638"/>
          <p14:tracePt t="21525" x="4732338" y="2071688"/>
          <p14:tracePt t="21542" x="5653088" y="2062163"/>
          <p14:tracePt t="21558" x="6518275" y="2062163"/>
          <p14:tracePt t="21575" x="7259638" y="1973263"/>
          <p14:tracePt t="21592" x="7688263" y="1893888"/>
          <p14:tracePt t="21608" x="7875588" y="1839913"/>
          <p14:tracePt t="21626" x="7902575" y="1822450"/>
          <p14:tracePt t="21685" x="7875588" y="1822450"/>
          <p14:tracePt t="21693" x="7831138" y="1822450"/>
          <p14:tracePt t="21701" x="7804150" y="1822450"/>
          <p14:tracePt t="21709" x="7777163" y="1822450"/>
          <p14:tracePt t="21726" x="7715250" y="1822450"/>
          <p14:tracePt t="21742" x="7500938" y="1839913"/>
          <p14:tracePt t="21759" x="7180263" y="1884363"/>
          <p14:tracePt t="21777" x="6589713" y="1965325"/>
          <p14:tracePt t="21792" x="5608638" y="2017713"/>
          <p14:tracePt t="21810" x="4598988" y="2017713"/>
          <p14:tracePt t="21827" x="3732213" y="2017713"/>
          <p14:tracePt t="21842" x="3313113" y="2017713"/>
          <p14:tracePt t="21859" x="3125788" y="2017713"/>
          <p14:tracePt t="21877" x="3062288" y="2017713"/>
          <p14:tracePt t="21941" x="3062288" y="2009775"/>
          <p14:tracePt t="22229" x="3062288" y="2017713"/>
          <p14:tracePt t="22269" x="3062288" y="2027238"/>
          <p14:tracePt t="22381" x="3081338" y="2036763"/>
          <p14:tracePt t="22389" x="3116263" y="2036763"/>
          <p14:tracePt t="22397" x="3160713" y="2036763"/>
          <p14:tracePt t="22411" x="3241675" y="2036763"/>
          <p14:tracePt t="22428" x="3884613" y="2036763"/>
          <p14:tracePt t="22429" x="4429125" y="2036763"/>
          <p14:tracePt t="22445" x="5491163" y="2027238"/>
          <p14:tracePt t="22462" x="6608763" y="2027238"/>
          <p14:tracePt t="22478" x="7599363" y="2027238"/>
          <p14:tracePt t="22495" x="8242300" y="2027238"/>
          <p14:tracePt t="22512" x="8483600" y="1990725"/>
          <p14:tracePt t="22528" x="8562975" y="1973263"/>
          <p14:tracePt t="22589" x="8572500" y="1973263"/>
          <p14:tracePt t="22597" x="8582025" y="1973263"/>
          <p14:tracePt t="22605" x="8599488" y="1965325"/>
          <p14:tracePt t="22613" x="8634413" y="1965325"/>
          <p14:tracePt t="22629" x="8680450" y="1965325"/>
          <p14:tracePt t="22646" x="8705850" y="1965325"/>
          <p14:tracePt t="22669" x="8715375" y="1965325"/>
          <p14:tracePt t="22701" x="8724900" y="1965325"/>
          <p14:tracePt t="22725" x="8732838" y="1965325"/>
          <p14:tracePt t="22797" x="8724900" y="1965325"/>
          <p14:tracePt t="22805" x="8715375" y="1973263"/>
          <p14:tracePt t="22816" x="8697913" y="1982788"/>
          <p14:tracePt t="22830" x="8661400" y="1990725"/>
          <p14:tracePt t="22846" x="8616950" y="2009775"/>
          <p14:tracePt t="22863" x="8555038" y="2009775"/>
          <p14:tracePt t="22880" x="8483600" y="2009775"/>
          <p14:tracePt t="22897" x="8394700" y="2009775"/>
          <p14:tracePt t="22913" x="8215313" y="2009775"/>
          <p14:tracePt t="22930" x="8126413" y="2009775"/>
          <p14:tracePt t="22947" x="8116888" y="2009775"/>
          <p14:tracePt t="23037" x="8108950" y="2009775"/>
          <p14:tracePt t="23053" x="8099425" y="1990725"/>
          <p14:tracePt t="23069" x="8089900" y="1973263"/>
          <p14:tracePt t="23085" x="8089900" y="1965325"/>
          <p14:tracePt t="23101" x="8081963" y="1946275"/>
          <p14:tracePt t="23109" x="8072438" y="1946275"/>
          <p14:tracePt t="23117" x="8062913" y="1938338"/>
          <p14:tracePt t="23133" x="8054975" y="1928813"/>
          <p14:tracePt t="23150" x="8045450" y="1928813"/>
          <p14:tracePt t="23221" x="8027988" y="1928813"/>
          <p14:tracePt t="23261" x="8010525" y="1928813"/>
          <p14:tracePt t="23293" x="8010525" y="1919288"/>
          <p14:tracePt t="23309" x="8001000" y="1919288"/>
          <p14:tracePt t="23333" x="8001000" y="1911350"/>
          <p14:tracePt t="23413" x="7991475" y="1911350"/>
          <p14:tracePt t="23509" x="7983538" y="1911350"/>
          <p14:tracePt t="23533" x="7974013" y="1911350"/>
          <p14:tracePt t="23541" x="7974013" y="1919288"/>
          <p14:tracePt t="23550" x="7966075" y="1928813"/>
          <p14:tracePt t="23566" x="7939088" y="1955800"/>
          <p14:tracePt t="23583" x="7920038" y="2000250"/>
          <p14:tracePt t="23599" x="7894638" y="2036763"/>
          <p14:tracePt t="23617" x="7875588" y="2081213"/>
          <p14:tracePt t="23633" x="7858125" y="2116138"/>
          <p14:tracePt t="23649" x="7848600" y="2143125"/>
          <p14:tracePt t="23667" x="7848600" y="2170113"/>
          <p14:tracePt t="23683" x="7848600" y="2205038"/>
          <p14:tracePt t="23700" x="7848600" y="2259013"/>
          <p14:tracePt t="23716" x="7848600" y="2322513"/>
          <p14:tracePt t="23734" x="7848600" y="2428875"/>
          <p14:tracePt t="23750" x="7848600" y="2473325"/>
          <p14:tracePt t="23767" x="7848600" y="2500313"/>
          <p14:tracePt t="23783" x="7848600" y="2509838"/>
          <p14:tracePt t="23800" x="7848600" y="2527300"/>
          <p14:tracePt t="23822" x="7848600" y="2536825"/>
          <p14:tracePt t="23845" x="7848600" y="2544763"/>
          <p14:tracePt t="23869" x="7848600" y="2554288"/>
          <p14:tracePt t="23925" x="7840663" y="2562225"/>
          <p14:tracePt t="23989" x="7840663" y="2571750"/>
          <p14:tracePt t="24038" x="7840663" y="2581275"/>
          <p14:tracePt t="24046" x="7831138" y="2589213"/>
          <p14:tracePt t="24054" x="7823200" y="2598738"/>
          <p14:tracePt t="24068" x="7823200" y="2608263"/>
          <p14:tracePt t="24085" x="7823200" y="2643188"/>
          <p14:tracePt t="24086" x="7823200" y="2670175"/>
          <p14:tracePt t="24102" x="7823200" y="2732088"/>
          <p14:tracePt t="24118" x="7823200" y="2786063"/>
          <p14:tracePt t="24142" x="7823200" y="2803525"/>
          <p14:tracePt t="24598" x="7813675" y="2803525"/>
          <p14:tracePt t="25318" x="7813675" y="2795588"/>
          <p14:tracePt t="25326" x="7813675" y="2786063"/>
          <p14:tracePt t="25526" x="7804150" y="2786063"/>
          <p14:tracePt t="25638" x="7804150" y="2776538"/>
          <p14:tracePt t="25750" x="7796213" y="2768600"/>
          <p14:tracePt t="25774" x="7777163" y="2759075"/>
          <p14:tracePt t="25782" x="7769225" y="2751138"/>
          <p14:tracePt t="25791" x="7759700" y="2741613"/>
          <p14:tracePt t="25809" x="7751763" y="2724150"/>
          <p14:tracePt t="25825" x="7732713" y="2705100"/>
          <p14:tracePt t="25846" x="7724775" y="2697163"/>
          <p14:tracePt t="25918" x="7715250" y="2687638"/>
          <p14:tracePt t="25926" x="7715250" y="2679700"/>
          <p14:tracePt t="25934" x="7705725" y="2679700"/>
          <p14:tracePt t="25942" x="7697788" y="2660650"/>
          <p14:tracePt t="25958" x="7653338" y="2633663"/>
          <p14:tracePt t="25975" x="7599363" y="2589213"/>
          <p14:tracePt t="25992" x="7554913" y="2571750"/>
          <p14:tracePt t="26008" x="7518400" y="2571750"/>
          <p14:tracePt t="26025" x="7510463" y="2571750"/>
          <p14:tracePt t="26042" x="7483475" y="2571750"/>
          <p14:tracePt t="26058" x="7466013" y="2571750"/>
          <p14:tracePt t="26075" x="7446963" y="2571750"/>
          <p14:tracePt t="26092" x="7439025" y="2571750"/>
          <p14:tracePt t="26108" x="7419975" y="2571750"/>
          <p14:tracePt t="26125" x="7412038" y="2571750"/>
          <p14:tracePt t="26142" x="7375525" y="2571750"/>
          <p14:tracePt t="26159" x="7358063" y="2571750"/>
          <p14:tracePt t="26175" x="7313613" y="2571750"/>
          <p14:tracePt t="26192" x="7259638" y="2571750"/>
          <p14:tracePt t="26209" x="7188200" y="2571750"/>
          <p14:tracePt t="26225" x="7153275" y="2571750"/>
          <p14:tracePt t="26242" x="7108825" y="2571750"/>
          <p14:tracePt t="26259" x="7072313" y="2571750"/>
          <p14:tracePt t="26276" x="7054850" y="2571750"/>
          <p14:tracePt t="26310" x="7045325" y="2571750"/>
          <p14:tracePt t="26318" x="7027863" y="2581275"/>
          <p14:tracePt t="26326" x="7018338" y="2589213"/>
          <p14:tracePt t="26343" x="6929438" y="2633663"/>
          <p14:tracePt t="26359" x="6599238" y="2705100"/>
          <p14:tracePt t="26376" x="6438900" y="2751138"/>
          <p14:tracePt t="26393" x="6296025" y="2776538"/>
          <p14:tracePt t="26409" x="6205538" y="2786063"/>
          <p14:tracePt t="26426" x="6153150" y="2786063"/>
          <p14:tracePt t="26443" x="6126163" y="2786063"/>
          <p14:tracePt t="26462" x="6116638" y="2786063"/>
          <p14:tracePt t="26494" x="6108700" y="2786063"/>
          <p14:tracePt t="26518" x="6099175" y="2786063"/>
          <p14:tracePt t="26527" x="6089650" y="2786063"/>
          <p14:tracePt t="26534" x="6081713" y="2786063"/>
          <p14:tracePt t="26543" x="6062663" y="2786063"/>
          <p14:tracePt t="26561" x="6027738" y="2786063"/>
          <p14:tracePt t="26577" x="5991225" y="2786063"/>
          <p14:tracePt t="26594" x="5938838" y="2786063"/>
          <p14:tracePt t="26611" x="5867400" y="2786063"/>
          <p14:tracePt t="26628" x="5795963" y="2786063"/>
          <p14:tracePt t="26644" x="5705475" y="2786063"/>
          <p14:tracePt t="26660" x="5634038" y="2786063"/>
          <p14:tracePt t="26677" x="5545138" y="2786063"/>
          <p14:tracePt t="26694" x="5419725" y="2786063"/>
          <p14:tracePt t="26694" x="5411788" y="2786063"/>
          <p14:tracePt t="26711" x="5357813" y="2786063"/>
          <p14:tracePt t="26728" x="5313363" y="2786063"/>
          <p14:tracePt t="26744" x="5295900" y="2786063"/>
          <p14:tracePt t="26761" x="5276850" y="2786063"/>
          <p14:tracePt t="26778" x="5259388" y="2786063"/>
          <p14:tracePt t="26794" x="5224463" y="2786063"/>
          <p14:tracePt t="26811" x="5205413" y="2768600"/>
          <p14:tracePt t="26828" x="5153025" y="2768600"/>
          <p14:tracePt t="26844" x="5108575" y="2768600"/>
          <p14:tracePt t="26861" x="5062538" y="2768600"/>
          <p14:tracePt t="26878" x="5018088" y="2751138"/>
          <p14:tracePt t="26878" x="5000625" y="2751138"/>
          <p14:tracePt t="26895" x="4946650" y="2732088"/>
          <p14:tracePt t="26911" x="4894263" y="2724150"/>
          <p14:tracePt t="26928" x="4867275" y="2705100"/>
          <p14:tracePt t="26945" x="4830763" y="2705100"/>
          <p14:tracePt t="26962" x="4786313" y="2679700"/>
          <p14:tracePt t="26978" x="4732338" y="2660650"/>
          <p14:tracePt t="26995" x="4697413" y="2643188"/>
          <p14:tracePt t="27012" x="4679950" y="2643188"/>
          <p14:tracePt t="27028" x="4625975" y="2616200"/>
          <p14:tracePt t="27045" x="4545013" y="2598738"/>
          <p14:tracePt t="27062" x="4456113" y="2571750"/>
          <p14:tracePt t="27063" x="4348163" y="2554288"/>
          <p14:tracePt t="27079" x="4241800" y="2544763"/>
          <p14:tracePt t="27095" x="4143375" y="2527300"/>
          <p14:tracePt t="27112" x="4062413" y="2517775"/>
          <p14:tracePt t="27129" x="4010025" y="2517775"/>
          <p14:tracePt t="27146" x="3973513" y="2500313"/>
          <p14:tracePt t="27163" x="3956050" y="2500313"/>
          <p14:tracePt t="27179" x="3919538" y="2500313"/>
          <p14:tracePt t="27196" x="3902075" y="2500313"/>
          <p14:tracePt t="27213" x="3875088" y="2500313"/>
          <p14:tracePt t="27230" x="3848100" y="2500313"/>
          <p14:tracePt t="27231" x="3822700" y="2500313"/>
          <p14:tracePt t="27247" x="3759200" y="2517775"/>
          <p14:tracePt t="27263" x="3687763" y="2544763"/>
          <p14:tracePt t="27280" x="3608388" y="2562225"/>
          <p14:tracePt t="27297" x="3527425" y="2589213"/>
          <p14:tracePt t="27314" x="3465513" y="2589213"/>
          <p14:tracePt t="27330" x="3438525" y="2589213"/>
          <p14:tracePt t="27347" x="3402013" y="2608263"/>
          <p14:tracePt t="27462" x="3473450" y="2633663"/>
          <p14:tracePt t="27470" x="3608388" y="2705100"/>
          <p14:tracePt t="27480" x="3884613" y="2795588"/>
          <p14:tracePt t="27497" x="4643438" y="3000375"/>
          <p14:tracePt t="27514" x="5394325" y="3098800"/>
          <p14:tracePt t="27531" x="5946775" y="3125788"/>
          <p14:tracePt t="27548" x="6394450" y="3125788"/>
          <p14:tracePt t="27564" x="6634163" y="3125788"/>
          <p14:tracePt t="27581" x="6759575" y="3125788"/>
          <p14:tracePt t="27598" x="6804025" y="3125788"/>
          <p14:tracePt t="27615" x="6831013" y="3125788"/>
          <p14:tracePt t="27631" x="6858000" y="3116263"/>
          <p14:tracePt t="27649" x="6911975" y="3089275"/>
          <p14:tracePt t="27665" x="6973888" y="3071813"/>
          <p14:tracePt t="27681" x="7018338" y="3062288"/>
          <p14:tracePt t="27699" x="7045325" y="3054350"/>
          <p14:tracePt t="27715" x="7062788" y="3054350"/>
          <p14:tracePt t="27732" x="7099300" y="3036888"/>
          <p14:tracePt t="27749" x="7116763" y="3027363"/>
          <p14:tracePt t="27765" x="7143750" y="3009900"/>
          <p14:tracePt t="27782" x="7180263" y="2946400"/>
          <p14:tracePt t="27783" x="7205663" y="2911475"/>
          <p14:tracePt t="27799" x="7242175" y="2813050"/>
          <p14:tracePt t="27816" x="7269163" y="2652713"/>
          <p14:tracePt t="27832" x="7269163" y="2643188"/>
          <p14:tracePt t="27919" x="7269163" y="2633663"/>
          <p14:tracePt t="27943" x="7286625" y="2633663"/>
          <p14:tracePt t="27951" x="7286625" y="2616200"/>
          <p14:tracePt t="27975" x="7296150" y="2616200"/>
          <p14:tracePt t="27983" x="7296150" y="2598738"/>
          <p14:tracePt t="27991" x="7304088" y="2598738"/>
          <p14:tracePt t="28000" x="7313613" y="2598738"/>
          <p14:tracePt t="28016" x="7323138" y="2589213"/>
          <p14:tracePt t="28032" x="7323138" y="2581275"/>
          <p14:tracePt t="28049" x="7331075" y="2581275"/>
          <p14:tracePt t="28066" x="7340600" y="2571750"/>
          <p14:tracePt t="28083" x="7358063" y="2571750"/>
          <p14:tracePt t="28100" x="7375525" y="2571750"/>
          <p14:tracePt t="28116" x="7429500" y="2571750"/>
          <p14:tracePt t="28133" x="7473950" y="2571750"/>
          <p14:tracePt t="28150" x="7518400" y="2571750"/>
          <p14:tracePt t="28151" x="7562850" y="2571750"/>
          <p14:tracePt t="28167" x="7608888" y="2581275"/>
          <p14:tracePt t="28184" x="7634288" y="2598738"/>
          <p14:tracePt t="28200" x="7661275" y="2616200"/>
          <p14:tracePt t="28217" x="7670800" y="2633663"/>
          <p14:tracePt t="28234" x="7697788" y="2670175"/>
          <p14:tracePt t="28250" x="7697788" y="2687638"/>
          <p14:tracePt t="28267" x="7715250" y="2697163"/>
          <p14:tracePt t="28799" x="7715250" y="2687638"/>
          <p14:tracePt t="28807" x="7715250" y="2670175"/>
          <p14:tracePt t="28820" x="7697788" y="2652713"/>
          <p14:tracePt t="28836" x="7688263" y="2598738"/>
          <p14:tracePt t="28852" x="7680325" y="2571750"/>
          <p14:tracePt t="28870" x="7680325" y="2562225"/>
          <p14:tracePt t="28886" x="7680325" y="2554288"/>
          <p14:tracePt t="28983" x="7680325" y="2544763"/>
          <p14:tracePt t="29015" x="7697788" y="2544763"/>
          <p14:tracePt t="29039" x="7715250" y="2554288"/>
          <p14:tracePt t="29063" x="7715250" y="2562225"/>
          <p14:tracePt t="29087" x="7732713" y="2571750"/>
          <p14:tracePt t="29104" x="7732713" y="2581275"/>
          <p14:tracePt t="29175" x="7705725" y="2581275"/>
          <p14:tracePt t="29183" x="7599363" y="2581275"/>
          <p14:tracePt t="29191" x="7473950" y="2581275"/>
          <p14:tracePt t="29204" x="7375525" y="2581275"/>
          <p14:tracePt t="29221" x="7242175" y="2581275"/>
          <p14:tracePt t="29237" x="7197725" y="2608263"/>
          <p14:tracePt t="29254" x="7197725" y="2616200"/>
          <p14:tracePt t="29271" x="7197725" y="2625725"/>
          <p14:tracePt t="29311" x="7197725" y="2633663"/>
          <p14:tracePt t="29351" x="7205663" y="2643188"/>
          <p14:tracePt t="29359" x="7224713" y="2652713"/>
          <p14:tracePt t="29371" x="7259638" y="2687638"/>
          <p14:tracePt t="29389" x="7429500" y="2741613"/>
          <p14:tracePt t="29405" x="7616825" y="2786063"/>
          <p14:tracePt t="29421" x="7759700" y="2795588"/>
          <p14:tracePt t="29438" x="7875588" y="2813050"/>
          <p14:tracePt t="29455" x="7912100" y="2813050"/>
          <p14:tracePt t="29471" x="7920038" y="2813050"/>
          <p14:tracePt t="29489" x="7929563" y="2813050"/>
          <p14:tracePt t="29687" x="7920038" y="2803525"/>
          <p14:tracePt t="29703" x="7912100" y="2803525"/>
          <p14:tracePt t="29711" x="7902575" y="2795588"/>
          <p14:tracePt t="29727" x="7894638" y="2786063"/>
          <p14:tracePt t="29739" x="7875588" y="2776538"/>
          <p14:tracePt t="29767" x="7858125" y="2768600"/>
          <p14:tracePt t="29807" x="7848600" y="2768600"/>
          <p14:tracePt t="29815" x="7840663" y="2768600"/>
          <p14:tracePt t="29863" x="7831138" y="2768600"/>
          <p14:tracePt t="29943" x="7823200" y="2768600"/>
          <p14:tracePt t="30087" x="7813675" y="2768600"/>
          <p14:tracePt t="30119" x="7813675" y="2776538"/>
          <p14:tracePt t="30360" x="7804150" y="2776538"/>
          <p14:tracePt t="30376" x="7796213" y="2776538"/>
          <p14:tracePt t="30423" x="7777163" y="2776538"/>
          <p14:tracePt t="30480" x="7769225" y="2776538"/>
          <p14:tracePt t="30528" x="7759700" y="2776538"/>
          <p14:tracePt t="30536" x="7742238" y="2776538"/>
          <p14:tracePt t="30552" x="7724775" y="2776538"/>
          <p14:tracePt t="30568" x="7697788" y="2795588"/>
          <p14:tracePt t="30576" x="7688263" y="2795588"/>
          <p14:tracePt t="30592" x="7680325" y="2803525"/>
          <p14:tracePt t="30609" x="7670800" y="2813050"/>
          <p14:tracePt t="30632" x="7661275" y="2813050"/>
          <p14:tracePt t="30643" x="7653338" y="2813050"/>
          <p14:tracePt t="30660" x="7643813" y="2813050"/>
          <p14:tracePt t="30676" x="7634288" y="2813050"/>
          <p14:tracePt t="30693" x="7608888" y="2813050"/>
          <p14:tracePt t="30710" x="7589838" y="2813050"/>
          <p14:tracePt t="30726" x="7510463" y="2813050"/>
          <p14:tracePt t="30743" x="7429500" y="2813050"/>
          <p14:tracePt t="30744" x="7385050" y="2813050"/>
          <p14:tracePt t="30760" x="7304088" y="2813050"/>
          <p14:tracePt t="30777" x="7215188" y="2813050"/>
          <p14:tracePt t="30793" x="7143750" y="2813050"/>
          <p14:tracePt t="30811" x="7081838" y="2813050"/>
          <p14:tracePt t="30827" x="7045325" y="2813050"/>
          <p14:tracePt t="30843" x="7010400" y="2813050"/>
          <p14:tracePt t="30860" x="7000875" y="2813050"/>
          <p14:tracePt t="30877" x="6983413" y="2813050"/>
          <p14:tracePt t="30894" x="6965950" y="2813050"/>
          <p14:tracePt t="30911" x="6938963" y="2813050"/>
          <p14:tracePt t="30912" x="6929438" y="2813050"/>
          <p14:tracePt t="30928" x="6911975" y="2813050"/>
          <p14:tracePt t="30944" x="6875463" y="2813050"/>
          <p14:tracePt t="30961" x="6848475" y="2813050"/>
          <p14:tracePt t="30977" x="6823075" y="2813050"/>
          <p14:tracePt t="30994" x="6777038" y="2813050"/>
          <p14:tracePt t="31011" x="6732588" y="2813050"/>
          <p14:tracePt t="31028" x="6688138" y="2795588"/>
          <p14:tracePt t="31044" x="6634163" y="2776538"/>
          <p14:tracePt t="31061" x="6599238" y="2759075"/>
          <p14:tracePt t="31078" x="6545263" y="2724150"/>
          <p14:tracePt t="31094" x="6510338" y="2714625"/>
          <p14:tracePt t="31111" x="6491288" y="2697163"/>
          <p14:tracePt t="31128" x="6465888" y="2687638"/>
          <p14:tracePt t="31144" x="6446838" y="2679700"/>
          <p14:tracePt t="31161" x="6438900" y="2670175"/>
          <p14:tracePt t="31178" x="6429375" y="2670175"/>
          <p14:tracePt t="31195" x="6402388" y="2660650"/>
          <p14:tracePt t="31212" x="6340475" y="2660650"/>
          <p14:tracePt t="31228" x="6224588" y="2660650"/>
          <p14:tracePt t="31245" x="5813425" y="2660650"/>
          <p14:tracePt t="31262" x="5510213" y="2670175"/>
          <p14:tracePt t="31278" x="5108575" y="2724150"/>
          <p14:tracePt t="31280" x="4973638" y="2732088"/>
          <p14:tracePt t="31295" x="4822825" y="2759075"/>
          <p14:tracePt t="31312" x="4518025" y="2759075"/>
          <p14:tracePt t="31329" x="4429125" y="2759075"/>
          <p14:tracePt t="31345" x="4411663" y="2759075"/>
          <p14:tracePt t="31362" x="4402138" y="2759075"/>
          <p14:tracePt t="31379" x="4394200" y="2759075"/>
          <p14:tracePt t="31416" x="4375150" y="2759075"/>
          <p14:tracePt t="31432" x="4357688" y="2759075"/>
          <p14:tracePt t="31448" x="4348163" y="2759075"/>
          <p14:tracePt t="31512" x="4394200" y="2741613"/>
          <p14:tracePt t="31520" x="4483100" y="2705100"/>
          <p14:tracePt t="31530" x="4625975" y="2679700"/>
          <p14:tracePt t="31546" x="4991100" y="2643188"/>
          <p14:tracePt t="31563" x="5286375" y="2598738"/>
          <p14:tracePt t="31580" x="5465763" y="2571750"/>
          <p14:tracePt t="31596" x="5670550" y="2571750"/>
          <p14:tracePt t="31613" x="5973763" y="2571750"/>
          <p14:tracePt t="31629" x="6276975" y="2608263"/>
          <p14:tracePt t="31646" x="6545263" y="2633663"/>
          <p14:tracePt t="31663" x="6680200" y="2643188"/>
          <p14:tracePt t="31697" x="6661150" y="2643188"/>
          <p14:tracePt t="31704" x="6572250" y="2643188"/>
          <p14:tracePt t="31713" x="6429375" y="2598738"/>
          <p14:tracePt t="31730" x="5840413" y="2465388"/>
          <p14:tracePt t="31747" x="4929188" y="2357438"/>
          <p14:tracePt t="31764" x="3990975" y="2214563"/>
          <p14:tracePt t="31781" x="3232150" y="2143125"/>
          <p14:tracePt t="31797" x="2955925" y="2143125"/>
          <p14:tracePt t="31814" x="2901950" y="2143125"/>
          <p14:tracePt t="31832" x="2901950" y="2170113"/>
          <p14:tracePt t="31847" x="2955925" y="2197100"/>
          <p14:tracePt t="31864" x="3259138" y="2276475"/>
          <p14:tracePt t="31881" x="3544888" y="2303463"/>
          <p14:tracePt t="31897" x="3857625" y="2357438"/>
          <p14:tracePt t="31914" x="4037013" y="2384425"/>
          <p14:tracePt t="31931" x="4081463" y="2401888"/>
          <p14:tracePt t="31948" x="4081463" y="2411413"/>
          <p14:tracePt t="31964" x="4044950" y="2438400"/>
          <p14:tracePt t="31981" x="3946525" y="2482850"/>
          <p14:tracePt t="31998" x="3419475" y="2554288"/>
          <p14:tracePt t="32014" x="3027363" y="2598738"/>
          <p14:tracePt t="32031" x="2847975" y="2652713"/>
          <p14:tracePt t="32032" x="2830513" y="2670175"/>
          <p14:tracePt t="32048" x="2822575" y="2679700"/>
          <p14:tracePt t="32065" x="2822575" y="2687638"/>
          <p14:tracePt t="32081" x="2822575" y="2697163"/>
          <p14:tracePt t="32104" x="2847975" y="2714625"/>
          <p14:tracePt t="32115" x="2874963" y="2714625"/>
          <p14:tracePt t="32132" x="2946400" y="2724150"/>
          <p14:tracePt t="32148" x="3036888" y="2751138"/>
          <p14:tracePt t="32165" x="3295650" y="2813050"/>
          <p14:tracePt t="32182" x="3554413" y="2884488"/>
          <p14:tracePt t="32199" x="3875088" y="2928938"/>
          <p14:tracePt t="32215" x="4170363" y="2965450"/>
          <p14:tracePt t="32216" x="4286250" y="2965450"/>
          <p14:tracePt t="32232" x="4473575" y="2965450"/>
          <p14:tracePt t="32249" x="4554538" y="2965450"/>
          <p14:tracePt t="32265" x="4581525" y="2965450"/>
          <p14:tracePt t="32392" x="4589463" y="2965450"/>
          <p14:tracePt t="32400" x="4616450" y="2965450"/>
          <p14:tracePt t="32408" x="4643438" y="2965450"/>
          <p14:tracePt t="32417" x="4687888" y="2946400"/>
          <p14:tracePt t="32433" x="4768850" y="2911475"/>
          <p14:tracePt t="32450" x="4867275" y="2884488"/>
          <p14:tracePt t="32466" x="4946650" y="2847975"/>
          <p14:tracePt t="32483" x="4973638" y="2840038"/>
          <p14:tracePt t="32500" x="5010150" y="2830513"/>
          <p14:tracePt t="32516" x="5045075" y="2813050"/>
          <p14:tracePt t="32533" x="5099050" y="2803525"/>
          <p14:tracePt t="32551" x="5170488" y="2776538"/>
          <p14:tracePt t="32567" x="5224463" y="2768600"/>
          <p14:tracePt t="32583" x="5259388" y="2759075"/>
          <p14:tracePt t="32584" x="5276850" y="2751138"/>
          <p14:tracePt t="32601" x="5303838" y="2751138"/>
          <p14:tracePt t="32617" x="5313363" y="2741613"/>
          <p14:tracePt t="32634" x="5330825" y="2741613"/>
          <p14:tracePt t="32688" x="5330825" y="2732088"/>
          <p14:tracePt t="32704" x="5268913" y="2732088"/>
          <p14:tracePt t="32712" x="5133975" y="2732088"/>
          <p14:tracePt t="32720" x="4956175" y="2732088"/>
          <p14:tracePt t="32734" x="4705350" y="2732088"/>
          <p14:tracePt t="32751" x="4205288" y="2732088"/>
          <p14:tracePt t="32767" x="3803650" y="2732088"/>
          <p14:tracePt t="32768" x="3687763" y="2732088"/>
          <p14:tracePt t="32785" x="3536950" y="2732088"/>
          <p14:tracePt t="32801" x="3490913" y="2732088"/>
          <p14:tracePt t="32818" x="3482975" y="2732088"/>
          <p14:tracePt t="32834" x="3482975" y="2724150"/>
          <p14:tracePt t="32856" x="3465513" y="2724150"/>
          <p14:tracePt t="32868" x="3446463" y="2724150"/>
          <p14:tracePt t="32885" x="3394075" y="2724150"/>
          <p14:tracePt t="32901" x="3357563" y="2724150"/>
          <p14:tracePt t="32918" x="3303588" y="2724150"/>
          <p14:tracePt t="32935" x="3286125" y="2732088"/>
          <p14:tracePt t="32951" x="3251200" y="2732088"/>
          <p14:tracePt t="32952" x="3232150" y="2741613"/>
          <p14:tracePt t="32968" x="3179763" y="2741613"/>
          <p14:tracePt t="32985" x="3116263" y="2741613"/>
          <p14:tracePt t="33002" x="3054350" y="2741613"/>
          <p14:tracePt t="33018" x="2990850" y="2741613"/>
          <p14:tracePt t="33035" x="2822575" y="2741613"/>
          <p14:tracePt t="33052" x="2697163" y="2741613"/>
          <p14:tracePt t="33069" x="2544763" y="2724150"/>
          <p14:tracePt t="33085" x="2384425" y="2724150"/>
          <p14:tracePt t="33102" x="2286000" y="2724150"/>
          <p14:tracePt t="33119" x="2224088" y="2724150"/>
          <p14:tracePt t="33136" x="2187575" y="2724150"/>
          <p14:tracePt t="33160" x="2179638" y="2714625"/>
          <p14:tracePt t="33256" x="2214563" y="2705100"/>
          <p14:tracePt t="33264" x="2259013" y="2705100"/>
          <p14:tracePt t="33272" x="2312988" y="2697163"/>
          <p14:tracePt t="33286" x="2411413" y="2697163"/>
          <p14:tracePt t="33303" x="2679700" y="2697163"/>
          <p14:tracePt t="33321" x="3482975" y="2705100"/>
          <p14:tracePt t="33337" x="4152900" y="2813050"/>
          <p14:tracePt t="33353" x="4795838" y="2894013"/>
          <p14:tracePt t="33370" x="5251450" y="2973388"/>
          <p14:tracePt t="33386" x="5581650" y="3027363"/>
          <p14:tracePt t="33403" x="5768975" y="3044825"/>
          <p14:tracePt t="33420" x="5884863" y="3071813"/>
          <p14:tracePt t="33437" x="5973763" y="3098800"/>
          <p14:tracePt t="33453" x="6027738" y="3098800"/>
          <p14:tracePt t="33471" x="6099175" y="3143250"/>
          <p14:tracePt t="33487" x="6188075" y="3170238"/>
          <p14:tracePt t="33504" x="6276975" y="3224213"/>
          <p14:tracePt t="33505" x="6303963" y="3251200"/>
          <p14:tracePt t="33521" x="6357938" y="3295650"/>
          <p14:tracePt t="33537" x="6429375" y="3357563"/>
          <p14:tracePt t="33554" x="6518275" y="3446463"/>
          <p14:tracePt t="33571" x="6705600" y="3616325"/>
          <p14:tracePt t="33587" x="6946900" y="3822700"/>
          <p14:tracePt t="33604" x="7180263" y="3973513"/>
          <p14:tracePt t="33621" x="7331075" y="4081463"/>
          <p14:tracePt t="33637" x="7394575" y="4125913"/>
          <p14:tracePt t="33654" x="7419975" y="4125913"/>
          <p14:tracePt t="33673" x="7429500" y="4125913"/>
          <p14:tracePt t="33688" x="7439025" y="4125913"/>
          <p14:tracePt t="37218" x="7446963" y="4125913"/>
          <p14:tracePt t="37226" x="7456488" y="4125913"/>
          <p14:tracePt t="37235" x="7466013" y="4125913"/>
          <p14:tracePt t="37251" x="7473950" y="4125913"/>
          <p14:tracePt t="37274" x="7473950" y="4116388"/>
          <p14:tracePt t="37290" x="7473950" y="4098925"/>
          <p14:tracePt t="37302" x="7473950" y="4081463"/>
          <p14:tracePt t="37318" x="7510463" y="3990975"/>
          <p14:tracePt t="37334" x="7581900" y="3894138"/>
          <p14:tracePt t="37351" x="7840663" y="3500438"/>
          <p14:tracePt t="37368" x="8037513" y="3375025"/>
          <p14:tracePt t="37385" x="8215313" y="3295650"/>
          <p14:tracePt t="37386" x="8269288" y="3276600"/>
          <p14:tracePt t="37402" x="8331200" y="3251200"/>
          <p14:tracePt t="37419" x="8348663" y="3232150"/>
          <p14:tracePt t="37435" x="8358188" y="3224213"/>
          <p14:tracePt t="37452" x="8358188" y="3214688"/>
          <p14:tracePt t="37469" x="8358188" y="3187700"/>
          <p14:tracePt t="37485" x="8358188" y="3179763"/>
          <p14:tracePt t="37674" x="8340725" y="3179763"/>
          <p14:tracePt t="37682" x="8331200" y="3179763"/>
          <p14:tracePt t="37690" x="8323263" y="3179763"/>
          <p14:tracePt t="37703" x="8304213" y="3187700"/>
          <p14:tracePt t="37719" x="8286750" y="3197225"/>
          <p14:tracePt t="37736" x="8259763" y="3197225"/>
          <p14:tracePt t="37753" x="8242300" y="3205163"/>
          <p14:tracePt t="37770" x="8215313" y="3205163"/>
          <p14:tracePt t="37787" x="8205788" y="3205163"/>
          <p14:tracePt t="37803" x="8161338" y="3205163"/>
          <p14:tracePt t="37830" x="8116888" y="3205163"/>
          <p14:tracePt t="37837" x="8108950" y="3205163"/>
          <p14:tracePt t="37853" x="8099425" y="3205163"/>
          <p14:tracePt t="37870" x="8081963" y="3205163"/>
          <p14:tracePt t="37887" x="8062913" y="3205163"/>
          <p14:tracePt t="37904" x="8054975" y="3205163"/>
          <p14:tracePt t="37921" x="8045450" y="3205163"/>
          <p14:tracePt t="37937" x="8027988" y="3205163"/>
          <p14:tracePt t="37954" x="8010525" y="3205163"/>
          <p14:tracePt t="37971" x="7983538" y="3197225"/>
          <p14:tracePt t="37987" x="7966075" y="3197225"/>
          <p14:tracePt t="38004" x="7956550" y="3197225"/>
          <p14:tracePt t="38021" x="7947025" y="3197225"/>
          <p14:tracePt t="38037" x="7939088" y="3197225"/>
          <p14:tracePt t="38054" x="7929563" y="3197225"/>
          <p14:tracePt t="38071" x="7920038" y="3197225"/>
          <p14:tracePt t="38088" x="7912100" y="3197225"/>
          <p14:tracePt t="38104" x="7885113" y="3197225"/>
          <p14:tracePt t="38121" x="7867650" y="3197225"/>
          <p14:tracePt t="38122" x="7858125" y="3197225"/>
          <p14:tracePt t="38138" x="7840663" y="3197225"/>
          <p14:tracePt t="38154" x="7823200" y="3197225"/>
          <p14:tracePt t="38171" x="7804150" y="3197225"/>
          <p14:tracePt t="38188" x="7786688" y="3197225"/>
          <p14:tracePt t="38205" x="7777163" y="3197225"/>
          <p14:tracePt t="38222" x="7769225" y="3197225"/>
          <p14:tracePt t="38238" x="7751763" y="3197225"/>
          <p14:tracePt t="38255" x="7732713" y="3205163"/>
          <p14:tracePt t="38272" x="7724775" y="3205163"/>
          <p14:tracePt t="38288" x="7705725" y="3214688"/>
          <p14:tracePt t="38305" x="7670800" y="3224213"/>
          <p14:tracePt t="38306" x="7653338" y="3224213"/>
          <p14:tracePt t="38323" x="7616825" y="3224213"/>
          <p14:tracePt t="38339" x="7589838" y="3232150"/>
          <p14:tracePt t="38355" x="7554913" y="3232150"/>
          <p14:tracePt t="38372" x="7510463" y="3251200"/>
          <p14:tracePt t="38388" x="7473950" y="3251200"/>
          <p14:tracePt t="38405" x="7429500" y="3268663"/>
          <p14:tracePt t="38423" x="7367588" y="3276600"/>
          <p14:tracePt t="38439" x="7304088" y="3276600"/>
          <p14:tracePt t="38456" x="7259638" y="3286125"/>
          <p14:tracePt t="38473" x="7232650" y="3295650"/>
          <p14:tracePt t="38490" x="7180263" y="3295650"/>
          <p14:tracePt t="38490" x="7161213" y="3295650"/>
          <p14:tracePt t="38506" x="7108825" y="3313113"/>
          <p14:tracePt t="38523" x="7037388" y="3313113"/>
          <p14:tracePt t="38539" x="6973888" y="3313113"/>
          <p14:tracePt t="38556" x="6938963" y="3313113"/>
          <p14:tracePt t="38573" x="6902450" y="3313113"/>
          <p14:tracePt t="38589" x="6848475" y="3313113"/>
          <p14:tracePt t="38606" x="6786563" y="3313113"/>
          <p14:tracePt t="38623" x="6724650" y="3313113"/>
          <p14:tracePt t="38640" x="6643688" y="3313113"/>
          <p14:tracePt t="38656" x="6572250" y="3313113"/>
          <p14:tracePt t="38673" x="6483350" y="3313113"/>
          <p14:tracePt t="38674" x="6411913" y="3313113"/>
          <p14:tracePt t="38690" x="6330950" y="3313113"/>
          <p14:tracePt t="38707" x="6232525" y="3295650"/>
          <p14:tracePt t="38723" x="6108700" y="3286125"/>
          <p14:tracePt t="38740" x="5991225" y="3259138"/>
          <p14:tracePt t="38757" x="5894388" y="3259138"/>
          <p14:tracePt t="38773" x="5830888" y="3259138"/>
          <p14:tracePt t="38790" x="5803900" y="3259138"/>
          <p14:tracePt t="38807" x="5768975" y="3259138"/>
          <p14:tracePt t="38824" x="5715000" y="3259138"/>
          <p14:tracePt t="38840" x="5688013" y="3259138"/>
          <p14:tracePt t="38857" x="5670550" y="3259138"/>
          <p14:tracePt t="38874" x="5653088" y="3259138"/>
          <p14:tracePt t="38890" x="5626100" y="3259138"/>
          <p14:tracePt t="38907" x="5599113" y="3259138"/>
          <p14:tracePt t="38924" x="5545138" y="3259138"/>
          <p14:tracePt t="38941" x="5491163" y="3259138"/>
          <p14:tracePt t="38958" x="5446713" y="3259138"/>
          <p14:tracePt t="38974" x="5411788" y="3259138"/>
          <p14:tracePt t="38992" x="5394325" y="3276600"/>
          <p14:tracePt t="39008" x="5384800" y="3276600"/>
          <p14:tracePt t="39066" x="5375275" y="3276600"/>
          <p14:tracePt t="39090" x="5367338" y="3276600"/>
          <p14:tracePt t="39114" x="5367338" y="3286125"/>
          <p14:tracePt t="39122" x="5367338" y="3303588"/>
          <p14:tracePt t="39130" x="5367338" y="3322638"/>
          <p14:tracePt t="39142" x="5367338" y="3348038"/>
          <p14:tracePt t="39158" x="5367338" y="3402013"/>
          <p14:tracePt t="39175" x="5367338" y="3446463"/>
          <p14:tracePt t="39192" x="5357813" y="3509963"/>
          <p14:tracePt t="39209" x="5357813" y="3571875"/>
          <p14:tracePt t="39225" x="5384800" y="3687763"/>
          <p14:tracePt t="39242" x="5510213" y="3875088"/>
          <p14:tracePt t="39259" x="5599113" y="3973513"/>
          <p14:tracePt t="39275" x="5634038" y="4037013"/>
          <p14:tracePt t="39292" x="5653088" y="4062413"/>
          <p14:tracePt t="39309" x="5653088" y="4089400"/>
          <p14:tracePt t="39326" x="5653088" y="4098925"/>
          <p14:tracePt t="39346" x="5653088" y="4108450"/>
          <p14:tracePt t="39359" x="5653088" y="4116388"/>
          <p14:tracePt t="39376" x="5653088" y="4125913"/>
          <p14:tracePt t="39393" x="5653088" y="4143375"/>
          <p14:tracePt t="39409" x="5643563" y="4152900"/>
          <p14:tracePt t="39426" x="5634038" y="4152900"/>
          <p14:tracePt t="39443" x="5634038" y="4160838"/>
          <p14:tracePt t="39459" x="5626100" y="4160838"/>
          <p14:tracePt t="39476" x="5608638" y="4160838"/>
          <p14:tracePt t="39493" x="5572125" y="4160838"/>
          <p14:tracePt t="39510" x="5518150" y="4160838"/>
          <p14:tracePt t="39526" x="5465763" y="4160838"/>
          <p14:tracePt t="39543" x="5340350" y="4160838"/>
          <p14:tracePt t="39560" x="5251450" y="4160838"/>
          <p14:tracePt t="39577" x="5153025" y="4160838"/>
          <p14:tracePt t="39593" x="5072063" y="4160838"/>
          <p14:tracePt t="39611" x="5037138" y="4160838"/>
          <p14:tracePt t="39627" x="5018088" y="4160838"/>
          <p14:tracePt t="39643" x="5010150" y="4160838"/>
          <p14:tracePt t="39660" x="4991100" y="4160838"/>
          <p14:tracePt t="39677" x="4973638" y="4143375"/>
          <p14:tracePt t="39694" x="4956175" y="4125913"/>
          <p14:tracePt t="39710" x="4938713" y="4098925"/>
          <p14:tracePt t="39727" x="4929188" y="4054475"/>
          <p14:tracePt t="39744" x="4919663" y="4017963"/>
          <p14:tracePt t="39761" x="4911725" y="3973513"/>
          <p14:tracePt t="39777" x="4902200" y="3919538"/>
          <p14:tracePt t="39794" x="4902200" y="3867150"/>
          <p14:tracePt t="39795" x="4902200" y="3830638"/>
          <p14:tracePt t="39811" x="4902200" y="3786188"/>
          <p14:tracePt t="39828" x="4902200" y="3732213"/>
          <p14:tracePt t="39844" x="4902200" y="3714750"/>
          <p14:tracePt t="39914" x="4911725" y="3795713"/>
          <p14:tracePt t="39922" x="4965700" y="4044950"/>
          <p14:tracePt t="39930" x="5054600" y="4456113"/>
          <p14:tracePt t="39944" x="5153025" y="4803775"/>
          <p14:tracePt t="39961" x="5303838" y="5375275"/>
          <p14:tracePt t="39978" x="5473700" y="5919788"/>
          <p14:tracePt t="39979" x="5527675" y="6143625"/>
          <p14:tracePt t="39995" x="5670550" y="6643688"/>
          <p14:tracePt t="40012" x="5776913" y="6848475"/>
          <p14:tracePt t="40028" x="5875338" y="6848475"/>
          <p14:tracePt t="40045" x="5911850" y="6848475"/>
          <p14:tracePt t="40062" x="5938838" y="6848475"/>
          <p14:tracePt t="40078" x="5956300" y="6848475"/>
          <p14:tracePt t="40107" x="5965825" y="6848475"/>
          <p14:tracePt t="40115" x="5991225" y="6848475"/>
          <p14:tracePt t="40129" x="6018213" y="6813550"/>
          <p14:tracePt t="40145" x="6072188" y="6688138"/>
          <p14:tracePt t="40163" x="6143625" y="6491288"/>
          <p14:tracePt t="40179" x="6188075" y="6340475"/>
          <p14:tracePt t="40196" x="6215063" y="6224588"/>
          <p14:tracePt t="40213" x="6259513" y="6143625"/>
          <p14:tracePt t="40229" x="6276975" y="6126163"/>
          <p14:tracePt t="40246" x="6313488" y="6108700"/>
          <p14:tracePt t="40263" x="6340475" y="6108700"/>
          <p14:tracePt t="40279" x="6384925" y="6081713"/>
          <p14:tracePt t="40296" x="6429375" y="6081713"/>
          <p14:tracePt t="40313" x="6483350" y="6072188"/>
          <p14:tracePt t="40329" x="6572250" y="6062663"/>
          <p14:tracePt t="40347" x="6769100" y="6045200"/>
          <p14:tracePt t="40347" x="6848475" y="6045200"/>
          <p14:tracePt t="40363" x="7045325" y="6027738"/>
          <p14:tracePt t="40380" x="7215188" y="5973763"/>
          <p14:tracePt t="40396" x="7340600" y="5919788"/>
          <p14:tracePt t="40414" x="7412038" y="5894388"/>
          <p14:tracePt t="40429" x="7456488" y="5894388"/>
          <p14:tracePt t="40446" x="7466013" y="5894388"/>
          <p14:tracePt t="40603" x="7439025" y="5894388"/>
          <p14:tracePt t="40611" x="7367588" y="5894388"/>
          <p14:tracePt t="40619" x="7269163" y="5894388"/>
          <p14:tracePt t="40630" x="7161213" y="5894388"/>
          <p14:tracePt t="40647" x="6919913" y="5894388"/>
          <p14:tracePt t="40664" x="6616700" y="5894388"/>
          <p14:tracePt t="40681" x="6242050" y="5894388"/>
          <p14:tracePt t="40698" x="5894388" y="5894388"/>
          <p14:tracePt t="40714" x="5661025" y="5902325"/>
          <p14:tracePt t="40715" x="5589588" y="5902325"/>
          <p14:tracePt t="40731" x="5446713" y="5929313"/>
          <p14:tracePt t="40748" x="5322888" y="5929313"/>
          <p14:tracePt t="40764" x="5205413" y="5946775"/>
          <p14:tracePt t="40781" x="5099050" y="5973763"/>
          <p14:tracePt t="40798" x="4973638" y="5983288"/>
          <p14:tracePt t="40815" x="4840288" y="6000750"/>
          <p14:tracePt t="40833" x="4714875" y="6027738"/>
          <p14:tracePt t="40848" x="4589463" y="6037263"/>
          <p14:tracePt t="40865" x="4491038" y="6054725"/>
          <p14:tracePt t="40881" x="4419600" y="6062663"/>
          <p14:tracePt t="40883" x="4402138" y="6062663"/>
          <p14:tracePt t="40898" x="4384675" y="6081713"/>
          <p14:tracePt t="40899" x="4375150" y="6081713"/>
          <p14:tracePt t="40915" x="4330700" y="6108700"/>
          <p14:tracePt t="40932" x="4286250" y="6153150"/>
          <p14:tracePt t="40948" x="4251325" y="6205538"/>
          <p14:tracePt t="40965" x="4241800" y="6269038"/>
          <p14:tracePt t="40981" x="4224338" y="6330950"/>
          <p14:tracePt t="40999" x="4224338" y="6394450"/>
          <p14:tracePt t="41015" x="4224338" y="6438900"/>
          <p14:tracePt t="41032" x="4224338" y="6500813"/>
          <p14:tracePt t="41048" x="4286250" y="6545263"/>
          <p14:tracePt t="41066" x="4367213" y="6599238"/>
          <p14:tracePt t="41082" x="4465638" y="6688138"/>
          <p14:tracePt t="41083" x="4679950" y="6751638"/>
          <p14:tracePt t="41099" x="4813300" y="6786563"/>
          <p14:tracePt t="41115" x="4875213" y="6813550"/>
          <p14:tracePt t="41132" x="4902200" y="6823075"/>
          <p14:tracePt t="41149" x="4929188" y="6831013"/>
          <p14:tracePt t="41166" x="4973638" y="6840538"/>
          <p14:tracePt t="41183" x="5037138" y="6848475"/>
          <p14:tracePt t="41200" x="5116513" y="6848475"/>
          <p14:tracePt t="41216" x="5276850" y="6848475"/>
          <p14:tracePt t="41233" x="5438775" y="6848475"/>
          <p14:tracePt t="41250" x="5589588" y="6848475"/>
          <p14:tracePt t="41266" x="5751513" y="6848475"/>
          <p14:tracePt t="41267" x="5830888" y="6848475"/>
          <p14:tracePt t="41284" x="5973763" y="6848475"/>
          <p14:tracePt t="41300" x="6126163" y="6848475"/>
          <p14:tracePt t="41317" x="6296025" y="6786563"/>
          <p14:tracePt t="41334" x="6456363" y="6732588"/>
          <p14:tracePt t="41350" x="6634163" y="6697663"/>
          <p14:tracePt t="41367" x="6884988" y="6634163"/>
          <p14:tracePt t="41384" x="7170738" y="6562725"/>
          <p14:tracePt t="41400" x="7429500" y="6473825"/>
          <p14:tracePt t="41417" x="7608888" y="6375400"/>
          <p14:tracePt t="41434" x="7732713" y="6259513"/>
          <p14:tracePt t="41435" x="7777163" y="6205538"/>
          <p14:tracePt t="41451" x="7796213" y="6161088"/>
          <p14:tracePt t="41468" x="7823200" y="6045200"/>
          <p14:tracePt t="41484" x="7823200" y="5946775"/>
          <p14:tracePt t="41501" x="7796213" y="5822950"/>
          <p14:tracePt t="41517" x="7680325" y="5688013"/>
          <p14:tracePt t="41534" x="7599363" y="5608638"/>
          <p14:tracePt t="41551" x="7500938" y="5527675"/>
          <p14:tracePt t="41567" x="7412038" y="5446713"/>
          <p14:tracePt t="41584" x="7323138" y="5384800"/>
          <p14:tracePt t="41601" x="7259638" y="5348288"/>
          <p14:tracePt t="41618" x="7205663" y="5295900"/>
          <p14:tracePt t="41634" x="7072313" y="5241925"/>
          <p14:tracePt t="41635" x="6991350" y="5214938"/>
          <p14:tracePt t="41651" x="6831013" y="5160963"/>
          <p14:tracePt t="41668" x="6715125" y="5126038"/>
          <p14:tracePt t="41685" x="6589713" y="5099050"/>
          <p14:tracePt t="41702" x="6465888" y="5081588"/>
          <p14:tracePt t="41718" x="6303963" y="5081588"/>
          <p14:tracePt t="41735" x="6143625" y="5081588"/>
          <p14:tracePt t="41752" x="6000750" y="5081588"/>
          <p14:tracePt t="41768" x="5840413" y="5081588"/>
          <p14:tracePt t="41785" x="5670550" y="5081588"/>
          <p14:tracePt t="41802" x="5510213" y="5081588"/>
          <p14:tracePt t="41818" x="5348288" y="5081588"/>
          <p14:tracePt t="41819" x="5241925" y="5081588"/>
          <p14:tracePt t="41835" x="5089525" y="5099050"/>
          <p14:tracePt t="41852" x="4919663" y="5133975"/>
          <p14:tracePt t="41869" x="4724400" y="5160963"/>
          <p14:tracePt t="41885" x="4510088" y="5187950"/>
          <p14:tracePt t="41902" x="4268788" y="5224463"/>
          <p14:tracePt t="41919" x="4010025" y="5251450"/>
          <p14:tracePt t="41936" x="3759200" y="5295900"/>
          <p14:tracePt t="41952" x="3554413" y="5357813"/>
          <p14:tracePt t="41969" x="3384550" y="5438775"/>
          <p14:tracePt t="41986" x="3268663" y="5500688"/>
          <p14:tracePt t="42002" x="3143250" y="5581650"/>
          <p14:tracePt t="42020" x="3000375" y="5705475"/>
          <p14:tracePt t="42036" x="2946400" y="5768975"/>
          <p14:tracePt t="42053" x="2894013" y="5813425"/>
          <p14:tracePt t="42070" x="2857500" y="5867400"/>
          <p14:tracePt t="42086" x="2830513" y="5902325"/>
          <p14:tracePt t="42103" x="2830513" y="5938838"/>
          <p14:tracePt t="42120" x="2830513" y="6027738"/>
          <p14:tracePt t="42136" x="2919413" y="6153150"/>
          <p14:tracePt t="42153" x="3044825" y="6286500"/>
          <p14:tracePt t="42170" x="3170238" y="6411913"/>
          <p14:tracePt t="42186" x="3286125" y="6510338"/>
          <p14:tracePt t="42187" x="3367088" y="6554788"/>
          <p14:tracePt t="42204" x="3473450" y="6581775"/>
          <p14:tracePt t="42220" x="3554413" y="6608763"/>
          <p14:tracePt t="42237" x="3633788" y="6616700"/>
          <p14:tracePt t="42253" x="3751263" y="6616700"/>
          <p14:tracePt t="42270" x="3946525" y="6616700"/>
          <p14:tracePt t="42287" x="4276725" y="6616700"/>
          <p14:tracePt t="42304" x="4822825" y="6616700"/>
          <p14:tracePt t="42321" x="5276850" y="6616700"/>
          <p14:tracePt t="42337" x="5653088" y="6616700"/>
          <p14:tracePt t="42354" x="6027738" y="6616700"/>
          <p14:tracePt t="42370" x="6296025" y="6608763"/>
          <p14:tracePt t="42388" x="6554788" y="6527800"/>
          <p14:tracePt t="42404" x="6581775" y="6518275"/>
          <p14:tracePt t="42421" x="6626225" y="6483350"/>
          <p14:tracePt t="42437" x="6670675" y="6456363"/>
          <p14:tracePt t="42454" x="6742113" y="6438900"/>
          <p14:tracePt t="42471" x="6831013" y="6384925"/>
          <p14:tracePt t="42488" x="6929438" y="6340475"/>
          <p14:tracePt t="42504" x="7081838" y="6286500"/>
          <p14:tracePt t="42521" x="7108825" y="6259513"/>
          <p14:tracePt t="42537" x="7108825" y="6224588"/>
          <p14:tracePt t="42554" x="7126288" y="6180138"/>
          <p14:tracePt t="42572" x="7126288" y="6062663"/>
          <p14:tracePt t="42588" x="7089775" y="6000750"/>
          <p14:tracePt t="42605" x="7045325" y="5956300"/>
          <p14:tracePt t="42621" x="6956425" y="5894388"/>
          <p14:tracePt t="42638" x="6858000" y="5840413"/>
          <p14:tracePt t="42655" x="6581775" y="5813425"/>
          <p14:tracePt t="42672" x="6242050" y="5776913"/>
          <p14:tracePt t="42688" x="5919788" y="5741988"/>
          <p14:tracePt t="42705" x="5537200" y="5680075"/>
          <p14:tracePt t="42722" x="5232400" y="5634038"/>
          <p14:tracePt t="42739" x="4991100" y="5608638"/>
          <p14:tracePt t="42740" x="4902200" y="5581650"/>
          <p14:tracePt t="42756" x="4732338" y="5554663"/>
          <p14:tracePt t="42772" x="4589463" y="5545138"/>
          <p14:tracePt t="42789" x="4465638" y="5527675"/>
          <p14:tracePt t="42805" x="4357688" y="5527675"/>
          <p14:tracePt t="42824" x="4224338" y="5527675"/>
          <p14:tracePt t="42839" x="4081463" y="5581650"/>
          <p14:tracePt t="42856" x="3929063" y="5715000"/>
          <p14:tracePt t="42873" x="3768725" y="5946775"/>
          <p14:tracePt t="42890" x="3625850" y="6143625"/>
          <p14:tracePt t="42906" x="3500438" y="6269038"/>
          <p14:tracePt t="42923" x="3411538" y="6340475"/>
          <p14:tracePt t="42940" x="3402013" y="6348413"/>
          <p14:tracePt t="42956" x="3419475" y="6419850"/>
          <p14:tracePt t="42973" x="3598863" y="6510338"/>
          <p14:tracePt t="42990" x="3803650" y="6572250"/>
          <p14:tracePt t="43007" x="3973513" y="6616700"/>
          <p14:tracePt t="43023" x="4098925" y="6626225"/>
          <p14:tracePt t="43039" x="4205288" y="6643688"/>
          <p14:tracePt t="43056" x="4268788" y="6643688"/>
          <p14:tracePt t="43074" x="4303713" y="6643688"/>
          <p14:tracePt t="43090" x="4340225" y="6643688"/>
          <p14:tracePt t="43107" x="4357688" y="6643688"/>
          <p14:tracePt t="43108" x="4367213" y="6643688"/>
          <p14:tracePt t="46116" x="4394200" y="6581775"/>
          <p14:tracePt t="46124" x="4446588" y="6456363"/>
          <p14:tracePt t="46134" x="4527550" y="6269038"/>
          <p14:tracePt t="46151" x="4608513" y="5973763"/>
          <p14:tracePt t="46168" x="4705350" y="5697538"/>
          <p14:tracePt t="46185" x="4884738" y="5367338"/>
          <p14:tracePt t="46202" x="5018088" y="4983163"/>
          <p14:tracePt t="46218" x="5143500" y="4562475"/>
          <p14:tracePt t="46235" x="5295900" y="4232275"/>
          <p14:tracePt t="46252" x="5545138" y="3919538"/>
          <p14:tracePt t="46253" x="5643563" y="3813175"/>
          <p14:tracePt t="46269" x="5751513" y="3732213"/>
          <p14:tracePt t="46285" x="5759450" y="3732213"/>
          <p14:tracePt t="46309" x="5759450" y="3724275"/>
          <p14:tracePt t="46357" x="5768975" y="3724275"/>
          <p14:tracePt t="46365" x="5776913" y="3724275"/>
          <p14:tracePt t="46373" x="5803900" y="3724275"/>
          <p14:tracePt t="46386" x="5822950" y="3724275"/>
          <p14:tracePt t="46402" x="5848350" y="3741738"/>
          <p14:tracePt t="46419" x="5857875" y="3741738"/>
          <p14:tracePt t="46436" x="5875338" y="3751263"/>
          <p14:tracePt t="46453" x="5919788" y="3813175"/>
          <p14:tracePt t="46469" x="6000750" y="3911600"/>
          <p14:tracePt t="46486" x="6099175" y="3973513"/>
          <p14:tracePt t="46503" x="6411913" y="3983038"/>
          <p14:tracePt t="46520" x="6589713" y="3929063"/>
          <p14:tracePt t="46536" x="6715125" y="3848100"/>
          <p14:tracePt t="46554" x="6804025" y="3776663"/>
          <p14:tracePt t="46570" x="6884988" y="3732213"/>
          <p14:tracePt t="46586" x="7027863" y="3687763"/>
          <p14:tracePt t="46604" x="7215188" y="3652838"/>
          <p14:tracePt t="46620" x="7323138" y="3625850"/>
          <p14:tracePt t="46622" x="7348538" y="3608388"/>
          <p14:tracePt t="46637" x="7367588" y="3589338"/>
          <p14:tracePt t="46653" x="7375525" y="3581400"/>
          <p14:tracePt t="46670" x="7402513" y="3562350"/>
          <p14:tracePt t="46686" x="7456488" y="3554413"/>
          <p14:tracePt t="46704" x="7518400" y="3544888"/>
          <p14:tracePt t="46720" x="7554913" y="3527425"/>
          <p14:tracePt t="46737" x="7581900" y="3527425"/>
          <p14:tracePt t="46754" x="7608888" y="3527425"/>
          <p14:tracePt t="46771" x="7634288" y="3509963"/>
          <p14:tracePt t="46787" x="7653338" y="3509963"/>
          <p14:tracePt t="46805" x="7670800" y="3500438"/>
          <p14:tracePt t="46822" x="7581900" y="3446463"/>
          <p14:tracePt t="46838" x="7402513" y="3375025"/>
          <p14:tracePt t="46854" x="7269163" y="3322638"/>
          <p14:tracePt t="46871" x="7215188" y="3295650"/>
          <p14:tracePt t="46888" x="7197725" y="3295650"/>
          <p14:tracePt t="46981" x="7180263" y="3286125"/>
          <p14:tracePt t="46989" x="7153275" y="3286125"/>
          <p14:tracePt t="46997" x="7116763" y="3295650"/>
          <p14:tracePt t="47005" x="7037388" y="3330575"/>
          <p14:tracePt t="47022" x="6919913" y="3367088"/>
          <p14:tracePt t="47038" x="6796088" y="3411538"/>
          <p14:tracePt t="47055" x="6732588" y="3419475"/>
          <p14:tracePt t="47072" x="6697663" y="3438525"/>
          <p14:tracePt t="47125" x="6680200" y="3438525"/>
          <p14:tracePt t="47133" x="6661150" y="3438525"/>
          <p14:tracePt t="47141" x="6562725" y="3419475"/>
          <p14:tracePt t="47156" x="6465888" y="3375025"/>
          <p14:tracePt t="47172" x="6251575" y="3322638"/>
          <p14:tracePt t="47189" x="6010275" y="3286125"/>
          <p14:tracePt t="47205" x="5938838" y="3268663"/>
          <p14:tracePt t="47222" x="5919788" y="3268663"/>
          <p14:tracePt t="47245" x="5911850" y="3268663"/>
          <p14:tracePt t="47261" x="5894388" y="3268663"/>
          <p14:tracePt t="47272" x="5875338" y="3268663"/>
          <p14:tracePt t="47289" x="5813425" y="3268663"/>
          <p14:tracePt t="47306" x="5724525" y="3268663"/>
          <p14:tracePt t="47324" x="5643563" y="3268663"/>
          <p14:tracePt t="47339" x="5295900" y="3268663"/>
          <p14:tracePt t="47356" x="5108575" y="3268663"/>
          <p14:tracePt t="47357" x="5000625" y="3241675"/>
          <p14:tracePt t="47373" x="4768850" y="3205163"/>
          <p14:tracePt t="47390" x="4581525" y="3197225"/>
          <p14:tracePt t="47406" x="4419600" y="3152775"/>
          <p14:tracePt t="47423" x="4348163" y="3143250"/>
          <p14:tracePt t="47440" x="4330700" y="3143250"/>
          <p14:tracePt t="47457" x="4276725" y="3143250"/>
          <p14:tracePt t="47473" x="4205288" y="3143250"/>
          <p14:tracePt t="47490" x="4116388" y="3116263"/>
          <p14:tracePt t="47507" x="4027488" y="3098800"/>
          <p14:tracePt t="47524" x="4000500" y="3098800"/>
          <p14:tracePt t="47621" x="4071938" y="3098800"/>
          <p14:tracePt t="47629" x="4197350" y="3133725"/>
          <p14:tracePt t="47640" x="4367213" y="3170238"/>
          <p14:tracePt t="47659" x="4741863" y="3205163"/>
          <p14:tracePt t="47675" x="5295900" y="3232150"/>
          <p14:tracePt t="47690" x="5867400" y="3232150"/>
          <p14:tracePt t="47707" x="6340475" y="3232150"/>
          <p14:tracePt t="47724" x="6626225" y="3232150"/>
          <p14:tracePt t="47725" x="6732588" y="3232150"/>
          <p14:tracePt t="47741" x="6894513" y="3232150"/>
          <p14:tracePt t="47758" x="6983413" y="3232150"/>
          <p14:tracePt t="47774" x="7018338" y="3232150"/>
          <p14:tracePt t="47791" x="7062788" y="3232150"/>
          <p14:tracePt t="47808" x="7081838" y="3232150"/>
          <p14:tracePt t="47825" x="7089775" y="3232150"/>
          <p14:tracePt t="47841" x="7108825" y="3232150"/>
          <p14:tracePt t="47858" x="7170738" y="3232150"/>
          <p14:tracePt t="47876" x="7259638" y="3286125"/>
          <p14:tracePt t="47891" x="7653338" y="3384550"/>
          <p14:tracePt t="47908" x="7894638" y="3446463"/>
          <p14:tracePt t="47909" x="7956550" y="3446463"/>
          <p14:tracePt t="47926" x="8027988" y="3455988"/>
          <p14:tracePt t="47942" x="8045450" y="3455988"/>
          <p14:tracePt t="47989" x="8037513" y="3438525"/>
          <p14:tracePt t="47997" x="8018463" y="3419475"/>
          <p14:tracePt t="48008" x="8010525" y="3411538"/>
          <p14:tracePt t="48026" x="7991475" y="3384550"/>
          <p14:tracePt t="48042" x="7974013" y="3367088"/>
          <p14:tracePt t="48059" x="7966075" y="3357563"/>
          <p14:tracePt t="48076" x="7939088" y="3340100"/>
          <p14:tracePt t="48092" x="7885113" y="3322638"/>
          <p14:tracePt t="48093" x="7858125" y="3322638"/>
          <p14:tracePt t="48109" x="7751763" y="3303588"/>
          <p14:tracePt t="48126" x="7491413" y="3303588"/>
          <p14:tracePt t="48142" x="7358063" y="3276600"/>
          <p14:tracePt t="48159" x="7286625" y="3268663"/>
          <p14:tracePt t="48176" x="7269163" y="3268663"/>
          <p14:tracePt t="48205" x="7251700" y="3268663"/>
          <p14:tracePt t="48221" x="7232650" y="3268663"/>
          <p14:tracePt t="48229" x="7215188" y="3268663"/>
          <p14:tracePt t="48242" x="7180263" y="3268663"/>
          <p14:tracePt t="48259" x="7099300" y="3259138"/>
          <p14:tracePt t="48276" x="7010400" y="3241675"/>
          <p14:tracePt t="48277" x="6973888" y="3241675"/>
          <p14:tracePt t="48293" x="6884988" y="3224213"/>
          <p14:tracePt t="48310" x="6848475" y="3214688"/>
          <p14:tracePt t="48349" x="6840538" y="3214688"/>
          <p14:tracePt t="48357" x="6831013" y="3214688"/>
          <p14:tracePt t="48381" x="6823075" y="3214688"/>
          <p14:tracePt t="48405" x="6813550" y="3214688"/>
          <p14:tracePt t="48437" x="6813550" y="3205163"/>
          <p14:tracePt t="48445" x="6831013" y="3205163"/>
          <p14:tracePt t="48453" x="6867525" y="3179763"/>
          <p14:tracePt t="48461" x="6973888" y="3160713"/>
          <p14:tracePt t="48477" x="7197725" y="3152775"/>
          <p14:tracePt t="48494" x="7473950" y="3133725"/>
          <p14:tracePt t="48510" x="7705725" y="3089275"/>
          <p14:tracePt t="48527" x="7867650" y="3071813"/>
          <p14:tracePt t="48544" x="7902575" y="3054350"/>
          <p14:tracePt t="48561" x="7912100" y="3054350"/>
          <p14:tracePt t="48621" x="7902575" y="3044825"/>
          <p14:tracePt t="48629" x="7848600" y="3027363"/>
          <p14:tracePt t="48637" x="7823200" y="3027363"/>
          <p14:tracePt t="48645" x="7777163" y="3027363"/>
          <p14:tracePt t="48661" x="7688263" y="3009900"/>
          <p14:tracePt t="48678" x="7599363" y="3000375"/>
          <p14:tracePt t="48696" x="7446963" y="2982913"/>
          <p14:tracePt t="48711" x="7402513" y="2982913"/>
          <p14:tracePt t="48733" x="7394575" y="2982913"/>
          <p14:tracePt t="48757" x="7385050" y="2982913"/>
          <p14:tracePt t="48773" x="7375525" y="3000375"/>
          <p14:tracePt t="48877" x="7367588" y="3009900"/>
          <p14:tracePt t="48909" x="7367588" y="3017838"/>
          <p14:tracePt t="48925" x="7367588" y="3036888"/>
          <p14:tracePt t="48941" x="7367588" y="3054350"/>
          <p14:tracePt t="48949" x="7367588" y="3062288"/>
          <p14:tracePt t="48962" x="7367588" y="3071813"/>
          <p14:tracePt t="48979" x="7367588" y="3089275"/>
          <p14:tracePt t="48996" x="7367588" y="3116263"/>
          <p14:tracePt t="49012" x="7358063" y="3133725"/>
          <p14:tracePt t="49030" x="7348538" y="3143250"/>
          <p14:tracePt t="49046" x="7331075" y="3152775"/>
          <p14:tracePt t="49063" x="7323138" y="3152775"/>
          <p14:tracePt t="49079" x="7286625" y="3152775"/>
          <p14:tracePt t="49096" x="7224713" y="3152775"/>
          <p14:tracePt t="49113" x="7170738" y="3160713"/>
          <p14:tracePt t="49129" x="7108825" y="3187700"/>
          <p14:tracePt t="49146" x="7081838" y="3187700"/>
          <p14:tracePt t="49163" x="7037388" y="3205163"/>
          <p14:tracePt t="49180" x="7000875" y="3214688"/>
          <p14:tracePt t="49196" x="6938963" y="3214688"/>
          <p14:tracePt t="49198" x="6911975" y="3214688"/>
          <p14:tracePt t="49214" x="6884988" y="3214688"/>
          <p14:tracePt t="49230" x="6813550" y="3214688"/>
          <p14:tracePt t="49246" x="6796088" y="3214688"/>
          <p14:tracePt t="49277" x="6796088" y="3224213"/>
          <p14:tracePt t="49294" x="6796088" y="3232150"/>
          <p14:tracePt t="49302" x="6804025" y="3241675"/>
          <p14:tracePt t="49313" x="6831013" y="3251200"/>
          <p14:tracePt t="49330" x="6858000" y="3268663"/>
          <p14:tracePt t="49347" x="6875463" y="3276600"/>
          <p14:tracePt t="49364" x="6919913" y="3295650"/>
          <p14:tracePt t="49380" x="6956425" y="3313113"/>
          <p14:tracePt t="49381" x="6983413" y="3322638"/>
          <p14:tracePt t="49398" x="7054850" y="3340100"/>
          <p14:tracePt t="49415" x="7116763" y="3357563"/>
          <p14:tracePt t="49431" x="7180263" y="3384550"/>
          <p14:tracePt t="49447" x="7205663" y="3384550"/>
          <p14:tracePt t="49464" x="7224713" y="3384550"/>
          <p14:tracePt t="49622" x="7232650" y="3384550"/>
          <p14:tracePt t="49710" x="7224713" y="3394075"/>
          <p14:tracePt t="49726" x="7224713" y="3402013"/>
          <p14:tracePt t="49758" x="7215188" y="3402013"/>
          <p14:tracePt t="49790" x="7205663" y="3402013"/>
          <p14:tracePt t="49798" x="7197725" y="3402013"/>
          <p14:tracePt t="49814" x="7188200" y="3402013"/>
          <p14:tracePt t="49838" x="7170738" y="3419475"/>
          <p14:tracePt t="49910" x="7161213" y="3419475"/>
          <p14:tracePt t="51286" x="7161213" y="3429000"/>
          <p14:tracePt t="51294" x="7153275" y="3429000"/>
          <p14:tracePt t="51326" x="7134225" y="3429000"/>
          <p14:tracePt t="51334" x="7108825" y="3438525"/>
          <p14:tracePt t="51342" x="7089775" y="3438525"/>
          <p14:tracePt t="51355" x="7072313" y="3455988"/>
          <p14:tracePt t="51371" x="6983413" y="3482975"/>
          <p14:tracePt t="51388" x="6884988" y="3544888"/>
          <p14:tracePt t="51405" x="6367463" y="3687763"/>
          <p14:tracePt t="51422" x="5894388" y="3822700"/>
          <p14:tracePt t="51422" x="5653088" y="3857625"/>
          <p14:tracePt t="51439" x="5108575" y="3946525"/>
          <p14:tracePt t="51455" x="4822825" y="3990975"/>
          <p14:tracePt t="51472" x="4687888" y="4010025"/>
          <p14:tracePt t="51488" x="4670425" y="4010025"/>
          <p14:tracePt t="51505" x="4660900" y="4010025"/>
          <p14:tracePt t="51574" x="4643438" y="4010025"/>
          <p14:tracePt t="51582" x="4633913" y="4010025"/>
          <p14:tracePt t="51590" x="4616450" y="3990975"/>
          <p14:tracePt t="51606" x="4608513" y="3990975"/>
          <p14:tracePt t="51623" x="4581525" y="3973513"/>
          <p14:tracePt t="51639" x="4572000" y="3973513"/>
          <p14:tracePt t="51656" x="4554538" y="3973513"/>
          <p14:tracePt t="51673" x="4527550" y="3973513"/>
          <p14:tracePt t="51689" x="4518025" y="3973513"/>
          <p14:tracePt t="51782" x="4527550" y="3973513"/>
          <p14:tracePt t="51798" x="4537075" y="3973513"/>
          <p14:tracePt t="51807" x="4545013" y="3965575"/>
          <p14:tracePt t="51814" x="4554538" y="3965575"/>
          <p14:tracePt t="51846" x="4562475" y="3965575"/>
          <p14:tracePt t="51854" x="4581525" y="3965575"/>
          <p14:tracePt t="51862" x="4616450" y="3965575"/>
          <p14:tracePt t="51873" x="4660900" y="3965575"/>
          <p14:tracePt t="51890" x="4741863" y="3965575"/>
          <p14:tracePt t="51907" x="4786313" y="3965575"/>
          <p14:tracePt t="51923" x="4830763" y="3965575"/>
          <p14:tracePt t="51940" x="4867275" y="3965575"/>
          <p14:tracePt t="51957" x="4875213" y="3965575"/>
          <p14:tracePt t="52078" x="4875213" y="3956050"/>
          <p14:tracePt t="52086" x="4875213" y="3946525"/>
          <p14:tracePt t="52094" x="4867275" y="3938588"/>
          <p14:tracePt t="52110" x="4848225" y="3929063"/>
          <p14:tracePt t="52124" x="4840288" y="3919538"/>
          <p14:tracePt t="52141" x="4830763" y="3919538"/>
          <p14:tracePt t="52158" x="4822825" y="3911600"/>
          <p14:tracePt t="55039" x="4795838" y="3867150"/>
          <p14:tracePt t="55047" x="4759325" y="3803650"/>
          <p14:tracePt t="55055" x="4705350" y="3741738"/>
          <p14:tracePt t="55069" x="4633913" y="3679825"/>
          <p14:tracePt t="55085" x="4518025" y="3581400"/>
          <p14:tracePt t="55102" x="4384675" y="3455988"/>
          <p14:tracePt t="55119" x="4133850" y="3232150"/>
          <p14:tracePt t="55136" x="4037013" y="3160713"/>
          <p14:tracePt t="55152" x="3919538" y="3089275"/>
          <p14:tracePt t="55169" x="3813175" y="3027363"/>
          <p14:tracePt t="55186" x="3724275" y="3000375"/>
          <p14:tracePt t="55203" x="3625850" y="2965450"/>
          <p14:tracePt t="55219" x="3500438" y="2938463"/>
          <p14:tracePt t="55236" x="3384550" y="2919413"/>
          <p14:tracePt t="55253" x="3322638" y="2911475"/>
          <p14:tracePt t="55270" x="3276600" y="2911475"/>
          <p14:tracePt t="55286" x="3241675" y="2911475"/>
          <p14:tracePt t="55303" x="3179763" y="2911475"/>
          <p14:tracePt t="55320" x="3143250" y="2911475"/>
          <p14:tracePt t="55337" x="3098800" y="2874963"/>
          <p14:tracePt t="55353" x="2946400" y="2751138"/>
          <p14:tracePt t="55369" x="2732088" y="2705100"/>
          <p14:tracePt t="55431" x="2741613" y="2705100"/>
          <p14:tracePt t="55447" x="2759075" y="2705100"/>
          <p14:tracePt t="55455" x="2768600" y="2705100"/>
          <p14:tracePt t="55471" x="2786063" y="2705100"/>
          <p14:tracePt t="55479" x="2822575" y="2705100"/>
          <p14:tracePt t="55488" x="3017838" y="2759075"/>
          <p14:tracePt t="55504" x="3687763" y="2938463"/>
          <p14:tracePt t="55521" x="4500563" y="3044825"/>
          <p14:tracePt t="55537" x="5108575" y="3187700"/>
          <p14:tracePt t="55554" x="5276850" y="3232150"/>
          <p14:tracePt t="55571" x="5375275" y="3232150"/>
          <p14:tracePt t="55587" x="5394325" y="3232150"/>
          <p14:tracePt t="55616" x="5419725" y="3214688"/>
          <p14:tracePt t="55624" x="5429250" y="3152775"/>
          <p14:tracePt t="55638" x="5473700" y="3062288"/>
          <p14:tracePt t="55654" x="5661025" y="2847975"/>
          <p14:tracePt t="55671" x="6143625" y="2776538"/>
          <p14:tracePt t="55672" x="6438900" y="2776538"/>
          <p14:tracePt t="55688" x="7153275" y="2830513"/>
          <p14:tracePt t="55704" x="7751763" y="3027363"/>
          <p14:tracePt t="55721" x="8188325" y="3214688"/>
          <p14:tracePt t="55739" x="8385175" y="3295650"/>
          <p14:tracePt t="55755" x="8439150" y="3322638"/>
          <p14:tracePt t="55816" x="8447088" y="3322638"/>
          <p14:tracePt t="55824" x="8456613" y="3322638"/>
          <p14:tracePt t="55832" x="8510588" y="3322638"/>
          <p14:tracePt t="55840" x="8537575" y="3295650"/>
          <p14:tracePt t="55855" x="8589963" y="3276600"/>
          <p14:tracePt t="55872" x="9090025" y="3017838"/>
          <p14:tracePt t="56039" x="8848725" y="3724275"/>
          <p14:tracePt t="56040" x="8697913" y="3840163"/>
          <p14:tracePt t="56056" x="8501063" y="3965575"/>
          <p14:tracePt t="56073" x="8394700" y="4044950"/>
          <p14:tracePt t="56089" x="8331200" y="4062413"/>
          <p14:tracePt t="56107" x="8331200" y="4071938"/>
          <p14:tracePt t="56123" x="8323263" y="4071938"/>
          <p14:tracePt t="56184" x="8313738" y="4081463"/>
          <p14:tracePt t="56208" x="8304213" y="4081463"/>
          <p14:tracePt t="57176" x="8286750" y="4081463"/>
          <p14:tracePt t="57184" x="8269288" y="4081463"/>
          <p14:tracePt t="57200" x="8242300" y="4071938"/>
          <p14:tracePt t="57210" x="8224838" y="4062413"/>
          <p14:tracePt t="57227" x="8170863" y="4054475"/>
          <p14:tracePt t="57244" x="8108950" y="4044950"/>
          <p14:tracePt t="57260" x="8062913" y="4017963"/>
          <p14:tracePt t="57277" x="8027988" y="4010025"/>
          <p14:tracePt t="57296" x="8010525" y="4000500"/>
          <p14:tracePt t="57312" x="7974013" y="3990975"/>
          <p14:tracePt t="57327" x="7966075" y="3983038"/>
          <p14:tracePt t="57344" x="7840663" y="3902075"/>
          <p14:tracePt t="57361" x="7500938" y="3813175"/>
          <p14:tracePt t="57377" x="7153275" y="3714750"/>
          <p14:tracePt t="57394" x="6804025" y="3625850"/>
          <p14:tracePt t="57411" x="6572250" y="3598863"/>
          <p14:tracePt t="57428" x="6402388" y="3581400"/>
          <p14:tracePt t="57444" x="6296025" y="3571875"/>
          <p14:tracePt t="57461" x="6251575" y="3554413"/>
          <p14:tracePt t="57479" x="6215063" y="3554413"/>
          <p14:tracePt t="57495" x="6161088" y="3554413"/>
          <p14:tracePt t="57496" x="6153150" y="3554413"/>
          <p14:tracePt t="57511" x="6134100" y="3554413"/>
          <p14:tracePt t="57529" x="6062663" y="3554413"/>
          <p14:tracePt t="57545" x="5983288" y="3554413"/>
          <p14:tracePt t="57561" x="5894388" y="3544888"/>
          <p14:tracePt t="57579" x="5446713" y="3446463"/>
          <p14:tracePt t="57595" x="4670425" y="3330575"/>
          <p14:tracePt t="57612" x="3973513" y="3197225"/>
          <p14:tracePt t="57629" x="3544888" y="3143250"/>
          <p14:tracePt t="57645" x="3348038" y="3116263"/>
          <p14:tracePt t="57662" x="3303588" y="3116263"/>
          <p14:tracePt t="57728" x="3286125" y="3116263"/>
          <p14:tracePt t="57768" x="3276600" y="3116263"/>
          <p14:tracePt t="57784" x="3268663" y="3116263"/>
          <p14:tracePt t="57824" x="3259138" y="3116263"/>
          <p14:tracePt t="57920" x="3286125" y="3116263"/>
          <p14:tracePt t="57928" x="3402013" y="3116263"/>
          <p14:tracePt t="57936" x="3536950" y="3116263"/>
          <p14:tracePt t="57946" x="3705225" y="3116263"/>
          <p14:tracePt t="57963" x="4187825" y="3205163"/>
          <p14:tracePt t="57980" x="4670425" y="3214688"/>
          <p14:tracePt t="57997" x="5214938" y="3214688"/>
          <p14:tracePt t="58013" x="6045200" y="3152775"/>
          <p14:tracePt t="58030" x="6831013" y="3108325"/>
          <p14:tracePt t="58046" x="7323138" y="3054350"/>
          <p14:tracePt t="58063" x="7545388" y="3054350"/>
          <p14:tracePt t="58080" x="7715250" y="3036888"/>
          <p14:tracePt t="58097" x="7769225" y="3036888"/>
          <p14:tracePt t="58113" x="7786688" y="3036888"/>
          <p14:tracePt t="58130" x="7804150" y="3036888"/>
          <p14:tracePt t="58200" x="7759700" y="3054350"/>
          <p14:tracePt t="58208" x="7705725" y="3081338"/>
          <p14:tracePt t="58216" x="7599363" y="3108325"/>
          <p14:tracePt t="58231" x="7500938" y="3116263"/>
          <p14:tracePt t="58248" x="7277100" y="3152775"/>
          <p14:tracePt t="58264" x="6983413" y="3179763"/>
          <p14:tracePt t="58281" x="6902450" y="3197225"/>
          <p14:tracePt t="58298" x="6884988" y="3205163"/>
          <p14:tracePt t="58314" x="6840538" y="3205163"/>
          <p14:tracePt t="58332" x="6786563" y="3205163"/>
          <p14:tracePt t="58348" x="6715125" y="3214688"/>
          <p14:tracePt t="58365" x="6626225" y="3224213"/>
          <p14:tracePt t="58381" x="6438900" y="3259138"/>
          <p14:tracePt t="58398" x="6303963" y="3286125"/>
          <p14:tracePt t="58415" x="6161088" y="3303588"/>
          <p14:tracePt t="58431" x="6037263" y="3313113"/>
          <p14:tracePt t="58432" x="5983288" y="3330575"/>
          <p14:tracePt t="58449" x="5902325" y="3330575"/>
          <p14:tracePt t="58465" x="5813425" y="3348038"/>
          <p14:tracePt t="58482" x="5705475" y="3375025"/>
          <p14:tracePt t="58498" x="5626100" y="3411538"/>
          <p14:tracePt t="58515" x="5527675" y="3455988"/>
          <p14:tracePt t="58532" x="5465763" y="3490913"/>
          <p14:tracePt t="58549" x="5429250" y="3517900"/>
          <p14:tracePt t="58565" x="5402263" y="3562350"/>
          <p14:tracePt t="58582" x="5375275" y="3608388"/>
          <p14:tracePt t="58598" x="5348288" y="3633788"/>
          <p14:tracePt t="58615" x="5340350" y="3697288"/>
          <p14:tracePt t="58616" x="5340350" y="3741738"/>
          <p14:tracePt t="58633" x="5357813" y="3983038"/>
          <p14:tracePt t="58649" x="5411788" y="4152900"/>
          <p14:tracePt t="58665" x="5446713" y="4322763"/>
          <p14:tracePt t="58682" x="5510213" y="4510088"/>
          <p14:tracePt t="58699" x="5554663" y="4660900"/>
          <p14:tracePt t="58716" x="5608638" y="4786313"/>
          <p14:tracePt t="58732" x="5661025" y="4884738"/>
          <p14:tracePt t="58749" x="5705475" y="4938713"/>
          <p14:tracePt t="58766" x="5724525" y="4965700"/>
          <p14:tracePt t="58783" x="5786438" y="5010150"/>
          <p14:tracePt t="58799" x="5822950" y="5027613"/>
          <p14:tracePt t="58800" x="5830888" y="5027613"/>
          <p14:tracePt t="58817" x="5848350" y="5037138"/>
          <p14:tracePt t="58833" x="5848350" y="5045075"/>
          <p14:tracePt t="58873" x="5857875" y="5045075"/>
          <p14:tracePt t="58881" x="5867400" y="5045075"/>
          <p14:tracePt t="58889" x="5894388" y="5045075"/>
          <p14:tracePt t="58900" x="5938838" y="5010150"/>
          <p14:tracePt t="58917" x="6572250" y="4660900"/>
          <p14:tracePt t="58933" x="7537450" y="4062413"/>
          <p14:tracePt t="58950" x="8215313" y="3652838"/>
          <p14:tracePt t="58967" x="8518525" y="3473450"/>
          <p14:tracePt t="58983" x="8582025" y="3402013"/>
          <p14:tracePt t="58984" x="8589963" y="3375025"/>
          <p14:tracePt t="59001" x="8589963" y="3295650"/>
          <p14:tracePt t="59017" x="8572500" y="3259138"/>
          <p14:tracePt t="59034" x="8528050" y="3232150"/>
          <p14:tracePt t="59051" x="8456613" y="3224213"/>
          <p14:tracePt t="59069" x="8143875" y="3179763"/>
          <p14:tracePt t="59084" x="7831138" y="3116263"/>
          <p14:tracePt t="59101" x="7296150" y="2982913"/>
          <p14:tracePt t="59118" x="6653213" y="2840038"/>
          <p14:tracePt t="59134" x="6116638" y="2724150"/>
          <p14:tracePt t="59151" x="5822950" y="2643188"/>
          <p14:tracePt t="59168" x="5653088" y="2581275"/>
          <p14:tracePt t="59185" x="5599113" y="2581275"/>
          <p14:tracePt t="59201" x="5589588" y="2581275"/>
          <p14:tracePt t="59225" x="5581650" y="2581275"/>
          <p14:tracePt t="59234" x="5562600" y="2598738"/>
          <p14:tracePt t="59251" x="5537200" y="2687638"/>
          <p14:tracePt t="59268" x="5527675" y="2776538"/>
          <p14:tracePt t="59285" x="5491163" y="2840038"/>
          <p14:tracePt t="59301" x="5473700" y="2874963"/>
          <p14:tracePt t="59319" x="5429250" y="2928938"/>
          <p14:tracePt t="59336" x="5375275" y="3027363"/>
          <p14:tracePt t="59337" x="5330825" y="3098800"/>
          <p14:tracePt t="59352" x="5286375" y="3402013"/>
          <p14:tracePt t="59369" x="5232400" y="3803650"/>
          <p14:tracePt t="59385" x="5232400" y="4197350"/>
          <p14:tracePt t="59402" x="5232400" y="4251325"/>
          <p14:tracePt t="59425" x="5241925" y="4251325"/>
          <p14:tracePt t="59435" x="5276850" y="4251325"/>
          <p14:tracePt t="59452" x="5384800" y="4241800"/>
          <p14:tracePt t="59470" x="5465763" y="4224338"/>
          <p14:tracePt t="59485" x="5491163" y="4205288"/>
          <p14:tracePt t="59502" x="5500688" y="4197350"/>
          <p14:tracePt t="59577" x="5510213" y="4197350"/>
          <p14:tracePt t="59601" x="5518150" y="4197350"/>
          <p14:tracePt t="59665" x="5545138" y="4214813"/>
          <p14:tracePt t="59673" x="5581650" y="4241800"/>
          <p14:tracePt t="59681" x="5616575" y="4276725"/>
          <p14:tracePt t="59689" x="5634038" y="4303713"/>
          <p14:tracePt t="59703" x="5653088" y="4322763"/>
          <p14:tracePt t="59720" x="5705475" y="4367213"/>
          <p14:tracePt t="59721" x="5732463" y="4394200"/>
          <p14:tracePt t="59737" x="5813425" y="4465638"/>
          <p14:tracePt t="59753" x="6010275" y="4625975"/>
          <p14:tracePt t="59770" x="6215063" y="4741863"/>
          <p14:tracePt t="59787" x="6562725" y="4884738"/>
          <p14:tracePt t="59803" x="6983413" y="5010150"/>
          <p14:tracePt t="59821" x="7358063" y="5099050"/>
          <p14:tracePt t="59837" x="7581900" y="5126038"/>
          <p14:tracePt t="59853" x="7653338" y="5143500"/>
          <p14:tracePt t="59870" x="7661275" y="5143500"/>
          <p14:tracePt t="59887" x="7670800" y="5143500"/>
          <p14:tracePt t="59904" x="7705725" y="5126038"/>
          <p14:tracePt t="59921" x="7813675" y="5010150"/>
          <p14:tracePt t="59938" x="7912100" y="4902200"/>
          <p14:tracePt t="59954" x="8286750" y="4554538"/>
          <p14:tracePt t="59971" x="8385175" y="4483100"/>
          <p14:tracePt t="59987" x="8439150" y="4438650"/>
          <p14:tracePt t="60004" x="8447088" y="4438650"/>
          <p14:tracePt t="60073" x="8447088" y="4429125"/>
          <p14:tracePt t="60081" x="8456613" y="4429125"/>
          <p14:tracePt t="60089" x="8447088" y="4429125"/>
          <p14:tracePt t="60105" x="8447088" y="4438650"/>
          <p14:tracePt t="60161" x="8447088" y="4446588"/>
          <p14:tracePt t="60225" x="8429625" y="4465638"/>
          <p14:tracePt t="60233" x="8420100" y="4465638"/>
          <p14:tracePt t="60241" x="8412163" y="4473575"/>
          <p14:tracePt t="60255" x="8402638" y="4483100"/>
          <p14:tracePt t="60289" x="8394700" y="4483100"/>
          <p14:tracePt t="60297" x="8385175" y="4491038"/>
          <p14:tracePt t="60321" x="8375650" y="4500563"/>
          <p14:tracePt t="60361" x="8367713" y="4500563"/>
          <p14:tracePt t="60369" x="8358188" y="4500563"/>
          <p14:tracePt t="60377" x="8348663" y="4500563"/>
          <p14:tracePt t="60389" x="8313738" y="4500563"/>
          <p14:tracePt t="60406" x="8242300" y="4500563"/>
          <p14:tracePt t="60422" x="8161338" y="4473575"/>
          <p14:tracePt t="60440" x="8062913" y="4419600"/>
          <p14:tracePt t="60456" x="8010525" y="4402138"/>
          <p14:tracePt t="60473" x="7956550" y="4394200"/>
          <p14:tracePt t="60474" x="7939088" y="4394200"/>
          <p14:tracePt t="60490" x="7929563" y="4394200"/>
          <p14:tracePt t="60506" x="7920038" y="4394200"/>
          <p14:tracePt t="60523" x="7912100" y="4394200"/>
          <p14:tracePt t="60540" x="7867650" y="4384675"/>
          <p14:tracePt t="60556" x="7786688" y="4313238"/>
          <p14:tracePt t="60573" x="7705725" y="4214813"/>
          <p14:tracePt t="60591" x="7653338" y="4133850"/>
          <p14:tracePt t="60607" x="7599363" y="4071938"/>
          <p14:tracePt t="60623" x="7518400" y="4010025"/>
          <p14:tracePt t="60639" x="7296150" y="3894138"/>
          <p14:tracePt t="60656" x="7161213" y="3840163"/>
          <p14:tracePt t="60657" x="7108825" y="3813175"/>
          <p14:tracePt t="60673" x="7054850" y="3795713"/>
          <p14:tracePt t="60690" x="7027863" y="3768725"/>
          <p14:tracePt t="60707" x="7010400" y="3768725"/>
          <p14:tracePt t="60724" x="7000875" y="3759200"/>
          <p14:tracePt t="60740" x="6973888" y="3732213"/>
          <p14:tracePt t="60757" x="6929438" y="3705225"/>
          <p14:tracePt t="60774" x="6831013" y="3670300"/>
          <p14:tracePt t="60790" x="6742113" y="3633788"/>
          <p14:tracePt t="60807" x="6473825" y="3581400"/>
          <p14:tracePt t="60825" x="6251575" y="3544888"/>
          <p14:tracePt t="60841" x="6170613" y="3544888"/>
          <p14:tracePt t="60858" x="5965825" y="3598863"/>
          <p14:tracePt t="60874" x="5857875" y="3652838"/>
          <p14:tracePt t="60891" x="5776913" y="3697288"/>
          <p14:tracePt t="60908" x="5751513" y="3714750"/>
          <p14:tracePt t="60937" x="5741988" y="3714750"/>
          <p14:tracePt t="60961" x="5741988" y="3724275"/>
          <p14:tracePt t="60969" x="5732463" y="3732213"/>
          <p14:tracePt t="60977" x="5724525" y="3732213"/>
          <p14:tracePt t="60991" x="5715000" y="3732213"/>
          <p14:tracePt t="61008" x="5697538" y="3732213"/>
          <p14:tracePt t="61025" x="5688013" y="3732213"/>
          <p14:tracePt t="61049" x="5680075" y="3732213"/>
          <p14:tracePt t="61097" x="5670550" y="3732213"/>
          <p14:tracePt t="61201" x="5661025" y="3732213"/>
          <p14:tracePt t="61209" x="5653088" y="3724275"/>
          <p14:tracePt t="61226" x="5643563" y="3714750"/>
          <p14:tracePt t="61233" x="5643563" y="3705225"/>
          <p14:tracePt t="61242" x="5643563" y="3697288"/>
          <p14:tracePt t="61260" x="5626100" y="3679825"/>
          <p14:tracePt t="61321" x="5634038" y="3670300"/>
          <p14:tracePt t="61329" x="5653088" y="3670300"/>
          <p14:tracePt t="61337" x="5680075" y="3670300"/>
          <p14:tracePt t="61353" x="5688013" y="3670300"/>
          <p14:tracePt t="61369" x="5697538" y="3670300"/>
          <p14:tracePt t="61585" x="5688013" y="3670300"/>
          <p14:tracePt t="61594" x="5680075" y="3670300"/>
          <p14:tracePt t="61601" x="5653088" y="3670300"/>
          <p14:tracePt t="61610" x="5616575" y="3670300"/>
          <p14:tracePt t="61627" x="5589588" y="3687763"/>
          <p14:tracePt t="61644" x="5562600" y="3724275"/>
          <p14:tracePt t="61661" x="5537200" y="3768725"/>
          <p14:tracePt t="61677" x="5518150" y="3803650"/>
          <p14:tracePt t="61693" x="5518150" y="3840163"/>
          <p14:tracePt t="61711" x="5518150" y="3867150"/>
          <p14:tracePt t="61727" x="5500688" y="3911600"/>
          <p14:tracePt t="61744" x="5500688" y="3965575"/>
          <p14:tracePt t="61761" x="5500688" y="4017963"/>
          <p14:tracePt t="61762" x="5500688" y="4044950"/>
          <p14:tracePt t="61778" x="5500688" y="4108450"/>
          <p14:tracePt t="61794" x="5500688" y="4125913"/>
          <p14:tracePt t="61811" x="5500688" y="4143375"/>
          <p14:tracePt t="61829" x="5510213" y="4143375"/>
          <p14:tracePt t="61849" x="5518150" y="4143375"/>
          <p14:tracePt t="61861" x="5537200" y="4152900"/>
          <p14:tracePt t="61878" x="5554663" y="4160838"/>
          <p14:tracePt t="61895" x="5581650" y="4160838"/>
          <p14:tracePt t="61911" x="5616575" y="4179888"/>
          <p14:tracePt t="61928" x="5670550" y="4197350"/>
          <p14:tracePt t="61945" x="5724525" y="4205288"/>
          <p14:tracePt t="61946" x="5751513" y="4224338"/>
          <p14:tracePt t="61962" x="5776913" y="4224338"/>
          <p14:tracePt t="61978" x="5795963" y="4224338"/>
          <p14:tracePt t="61995" x="5822950" y="4241800"/>
          <p14:tracePt t="62012" x="5867400" y="4241800"/>
          <p14:tracePt t="62028" x="5929313" y="4259263"/>
          <p14:tracePt t="62045" x="6143625" y="4295775"/>
          <p14:tracePt t="62062" x="6357938" y="4330700"/>
          <p14:tracePt t="62079" x="6500813" y="4330700"/>
          <p14:tracePt t="62096" x="6545263" y="4330700"/>
          <p14:tracePt t="62112" x="6572250" y="4330700"/>
          <p14:tracePt t="62129" x="6608763" y="4303713"/>
          <p14:tracePt t="62146" x="6661150" y="4251325"/>
          <p14:tracePt t="62163" x="6715125" y="4187825"/>
          <p14:tracePt t="62180" x="6769100" y="4116388"/>
          <p14:tracePt t="62195" x="6823075" y="4054475"/>
          <p14:tracePt t="62212" x="6884988" y="4010025"/>
          <p14:tracePt t="62229" x="6946900" y="3946525"/>
          <p14:tracePt t="62246" x="7027863" y="3884613"/>
          <p14:tracePt t="62263" x="7099300" y="3822700"/>
          <p14:tracePt t="62280" x="7161213" y="3759200"/>
          <p14:tracePt t="62296" x="7197725" y="3687763"/>
          <p14:tracePt t="62313" x="7224713" y="3633788"/>
          <p14:tracePt t="62313" x="7232650" y="3608388"/>
          <p14:tracePt t="62331" x="7251700" y="3562350"/>
          <p14:tracePt t="62346" x="7259638" y="3544888"/>
          <p14:tracePt t="62363" x="7277100" y="3509963"/>
          <p14:tracePt t="62380" x="7286625" y="3482975"/>
          <p14:tracePt t="62396" x="7286625" y="3446463"/>
          <p14:tracePt t="62413" x="7286625" y="3411538"/>
          <p14:tracePt t="62430" x="7286625" y="3357563"/>
          <p14:tracePt t="62447" x="7269163" y="3276600"/>
          <p14:tracePt t="62463" x="7224713" y="3241675"/>
          <p14:tracePt t="62481" x="7180263" y="3214688"/>
          <p14:tracePt t="62497" x="7126288" y="3205163"/>
          <p14:tracePt t="62498" x="7081838" y="3187700"/>
          <p14:tracePt t="62514" x="7010400" y="3179763"/>
          <p14:tracePt t="62530" x="6965950" y="3179763"/>
          <p14:tracePt t="62547" x="6894513" y="3179763"/>
          <p14:tracePt t="62564" x="6804025" y="3179763"/>
          <p14:tracePt t="62581" x="6705600" y="3179763"/>
          <p14:tracePt t="62597" x="6599238" y="3179763"/>
          <p14:tracePt t="62614" x="6500813" y="3179763"/>
          <p14:tracePt t="62631" x="6419850" y="3179763"/>
          <p14:tracePt t="62647" x="6375400" y="3179763"/>
          <p14:tracePt t="62664" x="6323013" y="3179763"/>
          <p14:tracePt t="62681" x="6276975" y="3205163"/>
          <p14:tracePt t="62682" x="6232525" y="3232150"/>
          <p14:tracePt t="62698" x="6143625" y="3276600"/>
          <p14:tracePt t="62714" x="6037263" y="3348038"/>
          <p14:tracePt t="62731" x="5919788" y="3411538"/>
          <p14:tracePt t="62748" x="5884863" y="3429000"/>
          <p14:tracePt t="62764" x="5884863" y="3446463"/>
          <p14:tracePt t="62781" x="5867400" y="3446463"/>
          <p14:tracePt t="62798" x="5867400" y="3482975"/>
          <p14:tracePt t="62815" x="5848350" y="3500438"/>
          <p14:tracePt t="62832" x="5840413" y="3536950"/>
          <p14:tracePt t="62848" x="5830888" y="3554413"/>
          <p14:tracePt t="62865" x="5813425" y="3581400"/>
          <p14:tracePt t="62866" x="5813425" y="3589338"/>
          <p14:tracePt t="62882" x="5803900" y="3625850"/>
          <p14:tracePt t="62899" x="5795963" y="3670300"/>
          <p14:tracePt t="62915" x="5776913" y="3705225"/>
          <p14:tracePt t="62932" x="5768975" y="3759200"/>
          <p14:tracePt t="62949" x="5751513" y="3803650"/>
          <p14:tracePt t="62965" x="5732463" y="3857625"/>
          <p14:tracePt t="62982" x="5697538" y="3919538"/>
          <p14:tracePt t="63000" x="5688013" y="3983038"/>
          <p14:tracePt t="63015" x="5688013" y="4000500"/>
          <p14:tracePt t="63032" x="5688013" y="4017963"/>
          <p14:tracePt t="63050" x="5688013" y="4037013"/>
          <p14:tracePt t="63066" x="5688013" y="4044950"/>
          <p14:tracePt t="63083" x="5688013" y="4062413"/>
          <p14:tracePt t="63100" x="5688013" y="4089400"/>
          <p14:tracePt t="63116" x="5705475" y="4125913"/>
          <p14:tracePt t="63133" x="5741988" y="4170363"/>
          <p14:tracePt t="63151" x="5786438" y="4214813"/>
          <p14:tracePt t="63166" x="5840413" y="4241800"/>
          <p14:tracePt t="63183" x="5875338" y="4259263"/>
          <p14:tracePt t="63201" x="5894388" y="4259263"/>
          <p14:tracePt t="63217" x="5902325" y="4259263"/>
          <p14:tracePt t="63233" x="5911850" y="4259263"/>
          <p14:tracePt t="63249" x="5938838" y="4276725"/>
          <p14:tracePt t="63250" x="5956300" y="4276725"/>
          <p14:tracePt t="63267" x="5991225" y="4295775"/>
          <p14:tracePt t="63283" x="6027738" y="4303713"/>
          <p14:tracePt t="63300" x="6089650" y="4340225"/>
          <p14:tracePt t="63317" x="6143625" y="4348163"/>
          <p14:tracePt t="63334" x="6153150" y="4367213"/>
          <p14:tracePt t="63450" x="6153150" y="4375150"/>
          <p14:tracePt t="63634" x="6161088" y="4375150"/>
          <p14:tracePt t="63642" x="6161088" y="4384675"/>
          <p14:tracePt t="63682" x="6161088" y="4402138"/>
          <p14:tracePt t="63730" x="6170613" y="4411663"/>
          <p14:tracePt t="63810" x="6170613" y="4419600"/>
          <p14:tracePt t="63962" x="6170613" y="4438650"/>
          <p14:tracePt t="64034" x="6170613" y="4446588"/>
          <p14:tracePt t="64066" x="6170613" y="4456113"/>
          <p14:tracePt t="64090" x="6170613" y="4465638"/>
          <p14:tracePt t="64106" x="6170613" y="4473575"/>
          <p14:tracePt t="64138" x="6170613" y="4483100"/>
          <p14:tracePt t="66147" x="6180138" y="4491038"/>
          <p14:tracePt t="66803" x="6180138" y="4500563"/>
          <p14:tracePt t="66875" x="6188075" y="4491038"/>
          <p14:tracePt t="66883" x="6197600" y="4473575"/>
          <p14:tracePt t="66891" x="6205538" y="4465638"/>
          <p14:tracePt t="66899" x="6215063" y="4429125"/>
          <p14:tracePt t="66914" x="6224588" y="4411663"/>
          <p14:tracePt t="66931" x="6251575" y="4357688"/>
          <p14:tracePt t="66947" x="6259513" y="4330700"/>
          <p14:tracePt t="66964" x="6276975" y="4313238"/>
          <p14:tracePt t="66980" x="6286500" y="4295775"/>
          <p14:tracePt t="66997" x="6286500" y="4276725"/>
          <p14:tracePt t="67014" x="6286500" y="4241800"/>
          <p14:tracePt t="67031" x="6286500" y="4187825"/>
          <p14:tracePt t="67048" x="6242050" y="4108450"/>
          <p14:tracePt t="67064" x="6180138" y="4071938"/>
          <p14:tracePt t="67081" x="6081713" y="4010025"/>
          <p14:tracePt t="67098" x="5813425" y="3929063"/>
          <p14:tracePt t="67114" x="5653088" y="3857625"/>
          <p14:tracePt t="67115" x="5599113" y="3830638"/>
          <p14:tracePt t="67132" x="5510213" y="3803650"/>
          <p14:tracePt t="67148" x="5456238" y="3795713"/>
          <p14:tracePt t="67165" x="5429250" y="3795713"/>
          <p14:tracePt t="67182" x="5394325" y="3795713"/>
          <p14:tracePt t="67198" x="5348288" y="3795713"/>
          <p14:tracePt t="67215" x="5303838" y="3795713"/>
          <p14:tracePt t="67232" x="5241925" y="3795713"/>
          <p14:tracePt t="67248" x="5214938" y="3795713"/>
          <p14:tracePt t="67265" x="5170488" y="3795713"/>
          <p14:tracePt t="67282" x="5116513" y="3795713"/>
          <p14:tracePt t="67298" x="5062538" y="3795713"/>
          <p14:tracePt t="67299" x="5045075" y="3795713"/>
          <p14:tracePt t="67316" x="5010150" y="3803650"/>
          <p14:tracePt t="67332" x="4991100" y="3813175"/>
          <p14:tracePt t="67349" x="4983163" y="3857625"/>
          <p14:tracePt t="67366" x="4983163" y="3919538"/>
          <p14:tracePt t="67382" x="4983163" y="4017963"/>
          <p14:tracePt t="67399" x="4991100" y="4081463"/>
          <p14:tracePt t="67416" x="5000625" y="4098925"/>
          <p14:tracePt t="67432" x="5018088" y="4133850"/>
          <p14:tracePt t="67449" x="5037138" y="4160838"/>
          <p14:tracePt t="67467" x="5045075" y="4170363"/>
          <p14:tracePt t="67482" x="5072063" y="4179888"/>
          <p14:tracePt t="67500" x="5126038" y="4179888"/>
          <p14:tracePt t="67516" x="5170488" y="4187825"/>
          <p14:tracePt t="67533" x="5232400" y="4187825"/>
          <p14:tracePt t="67549" x="5313363" y="4214813"/>
          <p14:tracePt t="67566" x="5402263" y="4224338"/>
          <p14:tracePt t="67583" x="5581650" y="4241800"/>
          <p14:tracePt t="67600" x="5724525" y="4268788"/>
          <p14:tracePt t="67616" x="5867400" y="4276725"/>
          <p14:tracePt t="67633" x="5991225" y="4303713"/>
          <p14:tracePt t="67650" x="6099175" y="4303713"/>
          <p14:tracePt t="67667" x="6251575" y="4303713"/>
          <p14:tracePt t="67667" x="6313488" y="4295775"/>
          <p14:tracePt t="67683" x="6446838" y="4276725"/>
          <p14:tracePt t="67700" x="6608763" y="4259263"/>
          <p14:tracePt t="67717" x="6804025" y="4232275"/>
          <p14:tracePt t="67733" x="6991350" y="4205288"/>
          <p14:tracePt t="67750" x="7153275" y="4205288"/>
          <p14:tracePt t="67767" x="7259638" y="4205288"/>
          <p14:tracePt t="67784" x="7348538" y="4205288"/>
          <p14:tracePt t="67800" x="7412038" y="4205288"/>
          <p14:tracePt t="67817" x="7439025" y="4205288"/>
          <p14:tracePt t="67834" x="7466013" y="4205288"/>
          <p14:tracePt t="67851" x="7483475" y="4205288"/>
          <p14:tracePt t="67971" x="7466013" y="4197350"/>
          <p14:tracePt t="67979" x="7439025" y="4187825"/>
          <p14:tracePt t="67987" x="7419975" y="4179888"/>
          <p14:tracePt t="68002" x="7367588" y="4160838"/>
          <p14:tracePt t="68018" x="7286625" y="4125913"/>
          <p14:tracePt t="68035" x="7188200" y="4098925"/>
          <p14:tracePt t="68035" x="7018338" y="4062413"/>
          <p14:tracePt t="68052" x="6875463" y="4017963"/>
          <p14:tracePt t="68068" x="6724650" y="3973513"/>
          <p14:tracePt t="68084" x="6616700" y="3956050"/>
          <p14:tracePt t="68102" x="6554788" y="3938588"/>
          <p14:tracePt t="68118" x="6510338" y="3938588"/>
          <p14:tracePt t="68135" x="6483350" y="3929063"/>
          <p14:tracePt t="68152" x="6419850" y="3929063"/>
          <p14:tracePt t="68168" x="6357938" y="3929063"/>
          <p14:tracePt t="68185" x="6313488" y="3929063"/>
          <p14:tracePt t="68202" x="6269038" y="3929063"/>
          <p14:tracePt t="68219" x="6215063" y="3911600"/>
          <p14:tracePt t="68220" x="6188075" y="3911600"/>
          <p14:tracePt t="68236" x="6126163" y="3911600"/>
          <p14:tracePt t="68252" x="6089650" y="3894138"/>
          <p14:tracePt t="68269" x="6045200" y="3894138"/>
          <p14:tracePt t="68285" x="6018213" y="3894138"/>
          <p14:tracePt t="68302" x="5973763" y="3894138"/>
          <p14:tracePt t="68319" x="5919788" y="3894138"/>
          <p14:tracePt t="68335" x="5867400" y="3894138"/>
          <p14:tracePt t="68352" x="5830888" y="3894138"/>
          <p14:tracePt t="68369" x="5786438" y="3894138"/>
          <p14:tracePt t="68386" x="5751513" y="3894138"/>
          <p14:tracePt t="68402" x="5680075" y="3938588"/>
          <p14:tracePt t="68419" x="5616575" y="3973513"/>
          <p14:tracePt t="68420" x="5572125" y="4000500"/>
          <p14:tracePt t="68436" x="5510213" y="4054475"/>
          <p14:tracePt t="68453" x="5465763" y="4081463"/>
          <p14:tracePt t="68470" x="5438775" y="4108450"/>
          <p14:tracePt t="68486" x="5411788" y="4133850"/>
          <p14:tracePt t="68503" x="5402263" y="4143375"/>
          <p14:tracePt t="68520" x="5394325" y="4152900"/>
          <p14:tracePt t="68604" x="5394325" y="4160838"/>
          <p14:tracePt t="68620" x="5394325" y="4170363"/>
          <p14:tracePt t="68628" x="5411788" y="4170363"/>
          <p14:tracePt t="68637" x="5429250" y="4179888"/>
          <p14:tracePt t="68654" x="5456238" y="4187825"/>
          <p14:tracePt t="68671" x="5491163" y="4187825"/>
          <p14:tracePt t="68687" x="5554663" y="4187825"/>
          <p14:tracePt t="68704" x="5634038" y="4187825"/>
          <p14:tracePt t="68720" x="5902325" y="4205288"/>
          <p14:tracePt t="68737" x="6045200" y="4214813"/>
          <p14:tracePt t="68754" x="6170613" y="4241800"/>
          <p14:tracePt t="68771" x="6232525" y="4259263"/>
          <p14:tracePt t="68772" x="6286500" y="4268788"/>
          <p14:tracePt t="68788" x="6394450" y="4295775"/>
          <p14:tracePt t="68804" x="6473825" y="4313238"/>
          <p14:tracePt t="68821" x="6545263" y="4340225"/>
          <p14:tracePt t="68838" x="6581775" y="4357688"/>
          <p14:tracePt t="68854" x="6643688" y="4357688"/>
          <p14:tracePt t="68871" x="6697663" y="4357688"/>
          <p14:tracePt t="68888" x="6724650" y="4357688"/>
          <p14:tracePt t="68905" x="6732588" y="4357688"/>
          <p14:tracePt t="68921" x="6751638" y="4357688"/>
          <p14:tracePt t="68938" x="6777038" y="4357688"/>
          <p14:tracePt t="68954" x="6796088" y="4357688"/>
          <p14:tracePt t="68972" x="6902450" y="4357688"/>
          <p14:tracePt t="68989" x="7170738" y="4313238"/>
          <p14:tracePt t="69005" x="7304088" y="4268788"/>
          <p14:tracePt t="69022" x="7402513" y="4241800"/>
          <p14:tracePt t="69038" x="7446963" y="4224338"/>
          <p14:tracePt t="69055" x="7466013" y="4214813"/>
          <p14:tracePt t="69073" x="7473950" y="4205288"/>
          <p14:tracePt t="69116" x="7456488" y="4197350"/>
          <p14:tracePt t="69124" x="7439025" y="4197350"/>
          <p14:tracePt t="69132" x="7412038" y="4197350"/>
          <p14:tracePt t="69140" x="7375525" y="4197350"/>
          <p14:tracePt t="69156" x="7286625" y="4179888"/>
          <p14:tracePt t="69173" x="7188200" y="4160838"/>
          <p14:tracePt t="69189" x="7099300" y="4125913"/>
          <p14:tracePt t="69206" x="7027863" y="4108450"/>
          <p14:tracePt t="69222" x="7000875" y="4108450"/>
          <p14:tracePt t="69268" x="6991350" y="4108450"/>
          <p14:tracePt t="69372" x="6983413" y="4108450"/>
          <p14:tracePt t="69396" x="6973888" y="4108450"/>
          <p14:tracePt t="69420" x="6965950" y="4108450"/>
          <p14:tracePt t="69444" x="6956425" y="4116388"/>
          <p14:tracePt t="69492" x="6946900" y="4116388"/>
          <p14:tracePt t="69516" x="6938963" y="4133850"/>
          <p14:tracePt t="69540" x="6929438" y="4143375"/>
          <p14:tracePt t="69548" x="6919913" y="4152900"/>
          <p14:tracePt t="69557" x="6911975" y="4152900"/>
          <p14:tracePt t="69574" x="6902450" y="4170363"/>
          <p14:tracePt t="69591" x="6894513" y="4170363"/>
          <p14:tracePt t="69607" x="6867525" y="4187825"/>
          <p14:tracePt t="69624" x="6858000" y="4187825"/>
          <p14:tracePt t="69641" x="6840538" y="4187825"/>
          <p14:tracePt t="69657" x="6796088" y="4187825"/>
          <p14:tracePt t="69674" x="6732588" y="4187825"/>
          <p14:tracePt t="69692" x="6653213" y="4187825"/>
          <p14:tracePt t="69708" x="6616700" y="4187825"/>
          <p14:tracePt t="69725" x="6562725" y="4187825"/>
          <p14:tracePt t="69742" x="6483350" y="4170363"/>
          <p14:tracePt t="69758" x="6394450" y="4160838"/>
          <p14:tracePt t="69775" x="6269038" y="4143375"/>
          <p14:tracePt t="69792" x="6205538" y="4133850"/>
          <p14:tracePt t="69808" x="6197600" y="4133850"/>
          <p14:tracePt t="69825" x="6180138" y="4133850"/>
          <p14:tracePt t="69842" x="6161088" y="4133850"/>
          <p14:tracePt t="69858" x="6153150" y="4133850"/>
          <p14:tracePt t="69875" x="6143625" y="4133850"/>
          <p14:tracePt t="69892" x="6134100" y="4133850"/>
          <p14:tracePt t="70404" x="6153150" y="4143375"/>
          <p14:tracePt t="70412" x="6197600" y="4170363"/>
          <p14:tracePt t="70420" x="6348413" y="4187825"/>
          <p14:tracePt t="70428" x="6438900" y="4224338"/>
          <p14:tracePt t="70444" x="6581775" y="4268788"/>
          <p14:tracePt t="70461" x="6697663" y="4295775"/>
          <p14:tracePt t="70477" x="6848475" y="4330700"/>
          <p14:tracePt t="70493" x="7037388" y="4375150"/>
          <p14:tracePt t="70510" x="7215188" y="4411663"/>
          <p14:tracePt t="70527" x="7348538" y="4429125"/>
          <p14:tracePt t="70544" x="7402513" y="4438650"/>
          <p14:tracePt t="70561" x="7429500" y="4446588"/>
          <p14:tracePt t="70578" x="7439025" y="4446588"/>
          <p14:tracePt t="70594" x="7456488" y="4456113"/>
          <p14:tracePt t="70611" x="7483475" y="4465638"/>
          <p14:tracePt t="70628" x="7572375" y="4483100"/>
          <p14:tracePt t="70645" x="7653338" y="4500563"/>
          <p14:tracePt t="70661" x="7697788" y="4500563"/>
          <p14:tracePt t="70678" x="7724775" y="4510088"/>
          <p14:tracePt t="70796" x="7732713" y="4518025"/>
          <p14:tracePt t="70804" x="7732713" y="4527550"/>
          <p14:tracePt t="70813" x="7732713" y="4562475"/>
          <p14:tracePt t="70829" x="7732713" y="4589463"/>
          <p14:tracePt t="70845" x="7732713" y="4598988"/>
          <p14:tracePt t="70900" x="7724775" y="4608513"/>
          <p14:tracePt t="70908" x="7724775" y="4616450"/>
          <p14:tracePt t="70916" x="7724775" y="4633913"/>
          <p14:tracePt t="70929" x="7724775" y="4643438"/>
          <p14:tracePt t="73037" x="7715250" y="4643438"/>
          <p14:tracePt t="73054" x="7705725" y="4643438"/>
          <p14:tracePt t="73197" x="7697788" y="4643438"/>
          <p14:tracePt t="73205" x="7688263" y="4643438"/>
          <p14:tracePt t="73213" x="7670800" y="4643438"/>
          <p14:tracePt t="73222" x="7670800" y="4633913"/>
          <p14:tracePt t="73238" x="7653338" y="4625975"/>
          <p14:tracePt t="73254" x="7643813" y="4616450"/>
          <p14:tracePt t="73271" x="7626350" y="4608513"/>
          <p14:tracePt t="73288" x="7616825" y="4598988"/>
          <p14:tracePt t="73305" x="7608888" y="4598988"/>
          <p14:tracePt t="73421" x="7599363" y="4589463"/>
          <p14:tracePt t="73781" x="7599363" y="4581525"/>
          <p14:tracePt t="73790" x="7581900" y="4572000"/>
          <p14:tracePt t="73797" x="7572375" y="4562475"/>
          <p14:tracePt t="73806" x="7562850" y="4537075"/>
          <p14:tracePt t="73824" x="7554913" y="4527550"/>
          <p14:tracePt t="73840" x="7554913" y="4518025"/>
          <p14:tracePt t="73857" x="7554913" y="4500563"/>
          <p14:tracePt t="73873" x="7554913" y="4483100"/>
          <p14:tracePt t="73890" x="7554913" y="4473575"/>
          <p14:tracePt t="73907" x="7554913" y="4465638"/>
          <p14:tracePt t="73926" x="7554913" y="4456113"/>
          <p14:tracePt t="73940" x="7554913" y="4438650"/>
          <p14:tracePt t="73957" x="7446963" y="4340225"/>
          <p14:tracePt t="73974" x="7286625" y="4303713"/>
          <p14:tracePt t="73990" x="7170738" y="4276725"/>
          <p14:tracePt t="74007" x="7045325" y="4251325"/>
          <p14:tracePt t="74024" x="6938963" y="4224338"/>
          <p14:tracePt t="74041" x="6875463" y="4224338"/>
          <p14:tracePt t="74058" x="6804025" y="4205288"/>
          <p14:tracePt t="74074" x="6777038" y="4197350"/>
          <p14:tracePt t="74091" x="6742113" y="4197350"/>
          <p14:tracePt t="74109" x="6732588" y="4197350"/>
          <p14:tracePt t="74124" x="6724650" y="4197350"/>
          <p14:tracePt t="74141" x="6705600" y="4179888"/>
          <p14:tracePt t="74158" x="6688138" y="4179888"/>
          <p14:tracePt t="74175" x="6634163" y="4160838"/>
          <p14:tracePt t="74191" x="6599238" y="4160838"/>
          <p14:tracePt t="74208" x="6554788" y="4152900"/>
          <p14:tracePt t="74225" x="6510338" y="4143375"/>
          <p14:tracePt t="74241" x="6465888" y="4143375"/>
          <p14:tracePt t="74258" x="6429375" y="4143375"/>
          <p14:tracePt t="74275" x="6394450" y="4143375"/>
          <p14:tracePt t="74292" x="6357938" y="4143375"/>
          <p14:tracePt t="74308" x="6296025" y="4143375"/>
          <p14:tracePt t="74309" x="6269038" y="4143375"/>
          <p14:tracePt t="74326" x="6215063" y="4143375"/>
          <p14:tracePt t="74343" x="6161088" y="4143375"/>
          <p14:tracePt t="74359" x="6089650" y="4170363"/>
          <p14:tracePt t="74375" x="5956300" y="4214813"/>
          <p14:tracePt t="74392" x="5840413" y="4286250"/>
          <p14:tracePt t="74409" x="5732463" y="4330700"/>
          <p14:tracePt t="74425" x="5688013" y="4330700"/>
          <p14:tracePt t="74443" x="5680075" y="4348163"/>
          <p14:tracePt t="74501" x="5661025" y="4348163"/>
          <p14:tracePt t="74517" x="5599113" y="4348163"/>
          <p14:tracePt t="74526" x="5545138" y="4384675"/>
          <p14:tracePt t="74533" x="5446713" y="4438650"/>
          <p14:tracePt t="74543" x="5367338" y="4465638"/>
          <p14:tracePt t="74559" x="5205413" y="4537075"/>
          <p14:tracePt t="74577" x="5045075" y="4589463"/>
          <p14:tracePt t="74594" x="4919663" y="4643438"/>
          <p14:tracePt t="74610" x="4830763" y="4687888"/>
          <p14:tracePt t="74626" x="4803775" y="4697413"/>
          <p14:tracePt t="74643" x="4803775" y="4705350"/>
          <p14:tracePt t="74678" x="4795838" y="4705350"/>
          <p14:tracePt t="74694" x="4795838" y="4714875"/>
          <p14:tracePt t="74734" x="4795838" y="4724400"/>
          <p14:tracePt t="74742" x="4795838" y="4741863"/>
          <p14:tracePt t="74750" x="4795838" y="4768850"/>
          <p14:tracePt t="74760" x="4795838" y="4795838"/>
          <p14:tracePt t="74777" x="4776788" y="4840288"/>
          <p14:tracePt t="74794" x="4776788" y="4848225"/>
          <p14:tracePt t="74810" x="4776788" y="4875213"/>
          <p14:tracePt t="74827" x="4776788" y="4911725"/>
          <p14:tracePt t="74844" x="4795838" y="4929188"/>
          <p14:tracePt t="74861" x="4830763" y="4929188"/>
          <p14:tracePt t="74861" x="4848225" y="4929188"/>
          <p14:tracePt t="74878" x="4894263" y="4946650"/>
          <p14:tracePt t="74878" x="4929188" y="4946650"/>
          <p14:tracePt t="74895" x="5018088" y="4956175"/>
          <p14:tracePt t="74911" x="5108575" y="4973638"/>
          <p14:tracePt t="74927" x="5295900" y="5000625"/>
          <p14:tracePt t="74945" x="5491163" y="5010150"/>
          <p14:tracePt t="74961" x="5768975" y="5010150"/>
          <p14:tracePt t="74978" x="6215063" y="5010150"/>
          <p14:tracePt t="74994" x="6616700" y="5010150"/>
          <p14:tracePt t="75011" x="6919913" y="5010150"/>
          <p14:tracePt t="75028" x="7126288" y="5010150"/>
          <p14:tracePt t="75045" x="7251700" y="5010150"/>
          <p14:tracePt t="75045" x="7304088" y="5010150"/>
          <p14:tracePt t="75062" x="7323138" y="5010150"/>
          <p14:tracePt t="75079" x="7331075" y="5010150"/>
          <p14:tracePt t="75102" x="7348538" y="5000625"/>
          <p14:tracePt t="75118" x="7358063" y="4991100"/>
          <p14:tracePt t="75128" x="7367588" y="4983163"/>
          <p14:tracePt t="75145" x="7367588" y="4965700"/>
          <p14:tracePt t="75161" x="7367588" y="4946650"/>
          <p14:tracePt t="75178" x="7367588" y="4929188"/>
          <p14:tracePt t="75195" x="7367588" y="4919663"/>
          <p14:tracePt t="75213" x="7367588" y="4902200"/>
          <p14:tracePt t="75229" x="7367588" y="4875213"/>
          <p14:tracePt t="75230" x="7340600" y="4840288"/>
          <p14:tracePt t="75245" x="7313613" y="4822825"/>
          <p14:tracePt t="75262" x="6983413" y="4670425"/>
          <p14:tracePt t="75279" x="6777038" y="4554538"/>
          <p14:tracePt t="75295" x="6500813" y="4456113"/>
          <p14:tracePt t="75313" x="6296025" y="4394200"/>
          <p14:tracePt t="75329" x="6153150" y="4357688"/>
          <p14:tracePt t="75346" x="6045200" y="4330700"/>
          <p14:tracePt t="75363" x="5956300" y="4303713"/>
          <p14:tracePt t="75379" x="5875338" y="4295775"/>
          <p14:tracePt t="75396" x="5786438" y="4295775"/>
          <p14:tracePt t="75413" x="5724525" y="4286250"/>
          <p14:tracePt t="75429" x="5680075" y="4268788"/>
          <p14:tracePt t="75430" x="5643563" y="4259263"/>
          <p14:tracePt t="75446" x="5554663" y="4241800"/>
          <p14:tracePt t="75463" x="5276850" y="4205288"/>
          <p14:tracePt t="75479" x="5116513" y="4179888"/>
          <p14:tracePt t="75496" x="4983163" y="4179888"/>
          <p14:tracePt t="75513" x="4884738" y="4152900"/>
          <p14:tracePt t="75530" x="4875213" y="4152900"/>
          <p14:tracePt t="75546" x="4848225" y="4152900"/>
          <p14:tracePt t="75564" x="4813300" y="4152900"/>
          <p14:tracePt t="75580" x="4795838" y="4152900"/>
          <p14:tracePt t="75597" x="4776788" y="4179888"/>
          <p14:tracePt t="75614" x="4741863" y="4197350"/>
          <p14:tracePt t="75631" x="4714875" y="4214813"/>
          <p14:tracePt t="75647" x="4679950" y="4251325"/>
          <p14:tracePt t="75663" x="4643438" y="4268788"/>
          <p14:tracePt t="75680" x="4625975" y="4313238"/>
          <p14:tracePt t="75697" x="4589463" y="4348163"/>
          <p14:tracePt t="75714" x="4562475" y="4394200"/>
          <p14:tracePt t="75730" x="4554538" y="4438650"/>
          <p14:tracePt t="75747" x="4554538" y="4465638"/>
          <p14:tracePt t="75764" x="4554538" y="4483100"/>
          <p14:tracePt t="75781" x="4554538" y="4500563"/>
          <p14:tracePt t="75798" x="4554538" y="4518025"/>
          <p14:tracePt t="75815" x="4554538" y="4537075"/>
          <p14:tracePt t="75894" x="4572000" y="4545013"/>
          <p14:tracePt t="75910" x="4589463" y="4545013"/>
          <p14:tracePt t="75918" x="4608513" y="4554538"/>
          <p14:tracePt t="75926" x="4633913" y="4562475"/>
          <p14:tracePt t="75934" x="4643438" y="4562475"/>
          <p14:tracePt t="75948" x="4660900" y="4572000"/>
          <p14:tracePt t="75965" x="4687888" y="4581525"/>
          <p14:tracePt t="75982" x="4732338" y="4608513"/>
          <p14:tracePt t="75998" x="4768850" y="4625975"/>
          <p14:tracePt t="76015" x="4803775" y="4633913"/>
          <p14:tracePt t="76032" x="4840288" y="4643438"/>
          <p14:tracePt t="76048" x="4894263" y="4660900"/>
          <p14:tracePt t="76065" x="4938713" y="4660900"/>
          <p14:tracePt t="76082" x="5000625" y="4679950"/>
          <p14:tracePt t="76098" x="5072063" y="4687888"/>
          <p14:tracePt t="76115" x="5224463" y="4705350"/>
          <p14:tracePt t="76132" x="5340350" y="4732338"/>
          <p14:tracePt t="76149" x="5429250" y="4759325"/>
          <p14:tracePt t="76166" x="5518150" y="4776788"/>
          <p14:tracePt t="76183" x="5554663" y="4786313"/>
          <p14:tracePt t="76199" x="5562600" y="4795838"/>
          <p14:tracePt t="76216" x="5572125" y="4795838"/>
          <p14:tracePt t="76246" x="5581650" y="4795838"/>
          <p14:tracePt t="76262" x="5589588" y="4803775"/>
          <p14:tracePt t="76278" x="5608638" y="4803775"/>
          <p14:tracePt t="76286" x="5608638" y="4813300"/>
          <p14:tracePt t="76299" x="5616575" y="4813300"/>
          <p14:tracePt t="76335" x="5634038" y="4813300"/>
          <p14:tracePt t="76414" x="5634038" y="4822825"/>
          <p14:tracePt t="76438" x="5653088" y="4830763"/>
          <p14:tracePt t="76462" x="5653088" y="4840288"/>
          <p14:tracePt t="76606" x="5661025" y="4840288"/>
          <p14:tracePt t="76670" x="5661025" y="4848225"/>
          <p14:tracePt t="76694" x="5661025" y="4857750"/>
          <p14:tracePt t="76702" x="5661025" y="4867275"/>
          <p14:tracePt t="76710" x="5661025" y="4875213"/>
          <p14:tracePt t="76734" x="5653088" y="4875213"/>
          <p14:tracePt t="76742" x="5616575" y="4875213"/>
          <p14:tracePt t="76751" x="5581650" y="4875213"/>
          <p14:tracePt t="76768" x="5259388" y="4822825"/>
          <p14:tracePt t="76785" x="4732338" y="4759325"/>
          <p14:tracePt t="76801" x="4044950" y="4759325"/>
          <p14:tracePt t="76818" x="3517900" y="4759325"/>
          <p14:tracePt t="76835" x="3268663" y="4741863"/>
          <p14:tracePt t="76851" x="3241675" y="4732338"/>
          <p14:tracePt t="76868" x="3232150" y="4732338"/>
          <p14:tracePt t="76902" x="3232150" y="4714875"/>
          <p14:tracePt t="76910" x="3224213" y="4705350"/>
          <p14:tracePt t="76919" x="3205163" y="4679950"/>
          <p14:tracePt t="76935" x="3133725" y="4598988"/>
          <p14:tracePt t="76952" x="3027363" y="4500563"/>
          <p14:tracePt t="76968" x="2741613" y="4187825"/>
          <p14:tracePt t="76985" x="2643188" y="4116388"/>
          <p14:tracePt t="77002" x="2598738" y="4071938"/>
          <p14:tracePt t="77019" x="2536825" y="4000500"/>
          <p14:tracePt t="77035" x="2446338" y="3902075"/>
          <p14:tracePt t="77052" x="2339975" y="3822700"/>
          <p14:tracePt t="77069" x="2179638" y="3803650"/>
          <p14:tracePt t="77086" x="2152650" y="3803650"/>
          <p14:tracePt t="77087" x="2143125" y="3822700"/>
          <p14:tracePt t="77103" x="2125663" y="3840163"/>
          <p14:tracePt t="77134" x="2125663" y="3848100"/>
          <p14:tracePt t="77150" x="2125663" y="3867150"/>
          <p14:tracePt t="77158" x="2125663" y="3884613"/>
          <p14:tracePt t="77169" x="2133600" y="3911600"/>
          <p14:tracePt t="77186" x="2187575" y="3946525"/>
          <p14:tracePt t="77204" x="2276475" y="3990975"/>
          <p14:tracePt t="77219" x="2374900" y="4044950"/>
          <p14:tracePt t="77236" x="2554288" y="4071938"/>
          <p14:tracePt t="77253" x="2652713" y="4098925"/>
          <p14:tracePt t="77270" x="2705100" y="4116388"/>
          <p14:tracePt t="77271" x="2724150" y="4133850"/>
          <p14:tracePt t="77286" x="2776538" y="4160838"/>
          <p14:tracePt t="77303" x="2840038" y="4205288"/>
          <p14:tracePt t="77320" x="2901950" y="4251325"/>
          <p14:tracePt t="77337" x="2938463" y="4276725"/>
          <p14:tracePt t="77354" x="3017838" y="4330700"/>
          <p14:tracePt t="77370" x="3098800" y="4402138"/>
          <p14:tracePt t="77387" x="3205163" y="4510088"/>
          <p14:tracePt t="77403" x="3330575" y="4598988"/>
          <p14:tracePt t="77420" x="3394075" y="4660900"/>
          <p14:tracePt t="77437" x="3411538" y="4679950"/>
          <p14:tracePt t="77454" x="3419475" y="4697413"/>
          <p14:tracePt t="77470" x="3419475" y="4705350"/>
          <p14:tracePt t="77550" x="3419475" y="4697413"/>
          <p14:tracePt t="77558" x="3402013" y="4679950"/>
          <p14:tracePt t="77566" x="3394075" y="4660900"/>
          <p14:tracePt t="77574" x="3375025" y="4643438"/>
          <p14:tracePt t="77587" x="3348038" y="4633913"/>
          <p14:tracePt t="77605" x="3330575" y="4625975"/>
          <p14:tracePt t="77621" x="3322638" y="4608513"/>
          <p14:tracePt t="77638" x="3313113" y="4608513"/>
          <p14:tracePt t="77655" x="3303588" y="4608513"/>
          <p14:tracePt t="77894" x="3303588" y="4616450"/>
          <p14:tracePt t="77959" x="3303588" y="4625975"/>
          <p14:tracePt t="78031" x="3303588" y="4633913"/>
          <p14:tracePt t="78159" x="3303588" y="4643438"/>
          <p14:tracePt t="78279" x="3303588" y="4652963"/>
          <p14:tracePt t="78551" x="3303588" y="4660900"/>
          <p14:tracePt t="80159" x="3303588" y="4679950"/>
          <p14:tracePt t="81367" x="3313113" y="4687888"/>
          <p14:tracePt t="84225" x="3313113" y="4697413"/>
        </p14:tracePtLst>
      </p14:laserTrace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.Edalati\Desktop\New folder (3)\IMG_20181017_004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56000" y="25400"/>
            <a:ext cx="48768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29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392" x="3322638" y="4697413"/>
          <p14:tracePt t="1400" x="3340100" y="4697413"/>
          <p14:tracePt t="1411" x="3446463" y="4697413"/>
          <p14:tracePt t="1428" x="4081463" y="4751388"/>
          <p14:tracePt t="1445" x="5072063" y="4751388"/>
          <p14:tracePt t="1462" x="5867400" y="4751388"/>
          <p14:tracePt t="1479" x="6510338" y="4751388"/>
          <p14:tracePt t="1495" x="6867525" y="4751388"/>
          <p14:tracePt t="1496" x="7037388" y="4751388"/>
          <p14:tracePt t="1512" x="7439025" y="4616450"/>
          <p14:tracePt t="1530" x="7661275" y="4527550"/>
          <p14:tracePt t="1546" x="7796213" y="4473575"/>
          <p14:tracePt t="1562" x="7912100" y="4429125"/>
          <p14:tracePt t="1578" x="8018463" y="4384675"/>
          <p14:tracePt t="1595" x="8081963" y="4367213"/>
          <p14:tracePt t="1612" x="8116888" y="4367213"/>
          <p14:tracePt t="1629" x="8134350" y="4367213"/>
          <p14:tracePt t="1646" x="8161338" y="4367213"/>
          <p14:tracePt t="1662" x="8180388" y="4367213"/>
          <p14:tracePt t="1679" x="8197850" y="4367213"/>
          <p14:tracePt t="1696" x="8269288" y="4384675"/>
          <p14:tracePt t="1713" x="8340725" y="4384675"/>
          <p14:tracePt t="1729" x="8429625" y="4402138"/>
          <p14:tracePt t="1746" x="8697913" y="4402138"/>
          <p14:tracePt t="1763" x="8813800" y="4367213"/>
          <p14:tracePt t="1779" x="8804275" y="4170363"/>
          <p14:tracePt t="1796" x="8582025" y="3946525"/>
          <p14:tracePt t="1813" x="8027988" y="3643313"/>
          <p14:tracePt t="1830" x="7510463" y="3419475"/>
          <p14:tracePt t="1846" x="7116763" y="3259138"/>
          <p14:tracePt t="1863" x="6840538" y="3125788"/>
          <p14:tracePt t="1864" x="6742113" y="3089275"/>
          <p14:tracePt t="1880" x="6661150" y="3036888"/>
          <p14:tracePt t="1897" x="6643688" y="3036888"/>
          <p14:tracePt t="1913" x="6643688" y="3027363"/>
          <p14:tracePt t="1930" x="6626225" y="3000375"/>
          <p14:tracePt t="1947" x="6626225" y="2955925"/>
          <p14:tracePt t="1963" x="6572250" y="2874963"/>
          <p14:tracePt t="1980" x="6491288" y="2776538"/>
          <p14:tracePt t="1998" x="6375400" y="2554288"/>
          <p14:tracePt t="2014" x="6296025" y="2482850"/>
          <p14:tracePt t="2031" x="6269038" y="2455863"/>
          <p14:tracePt t="2047" x="6259513" y="2446338"/>
          <p14:tracePt t="2065" x="6259513" y="2438400"/>
          <p14:tracePt t="2080" x="6259513" y="2411413"/>
          <p14:tracePt t="2097" x="6296025" y="2357438"/>
          <p14:tracePt t="2114" x="6438900" y="2286000"/>
          <p14:tracePt t="2131" x="6589713" y="2197100"/>
          <p14:tracePt t="2148" x="6680200" y="2143125"/>
          <p14:tracePt t="2164" x="6751638" y="2098675"/>
          <p14:tracePt t="2181" x="6840538" y="2027238"/>
          <p14:tracePt t="2198" x="6919913" y="1955800"/>
          <p14:tracePt t="2214" x="6973888" y="1901825"/>
          <p14:tracePt t="2231" x="7072313" y="1839913"/>
          <p14:tracePt t="2232" x="7116763" y="1812925"/>
          <p14:tracePt t="2249" x="7323138" y="1758950"/>
          <p14:tracePt t="2265" x="7385050" y="1758950"/>
          <p14:tracePt t="2281" x="7439025" y="1758950"/>
          <p14:tracePt t="2299" x="7483475" y="1741488"/>
          <p14:tracePt t="2315" x="7510463" y="1731963"/>
          <p14:tracePt t="2332" x="7537450" y="1714500"/>
          <p14:tracePt t="2384" x="7537450" y="1697038"/>
          <p14:tracePt t="2392" x="7510463" y="1679575"/>
          <p14:tracePt t="2400" x="7429500" y="1652588"/>
          <p14:tracePt t="2415" x="7419975" y="1652588"/>
          <p14:tracePt t="2449" x="7412038" y="1652588"/>
          <p14:tracePt t="2472" x="7412038" y="1660525"/>
          <p14:tracePt t="2488" x="7412038" y="1670050"/>
          <p14:tracePt t="2496" x="7412038" y="1687513"/>
          <p14:tracePt t="2504" x="7412038" y="1697038"/>
          <p14:tracePt t="2515" x="7412038" y="1704975"/>
          <p14:tracePt t="2536" x="7412038" y="1724025"/>
          <p14:tracePt t="2568" x="7412038" y="1741488"/>
          <p14:tracePt t="2608" x="7412038" y="1751013"/>
          <p14:tracePt t="2648" x="7412038" y="1758950"/>
          <p14:tracePt t="2664" x="7412038" y="1768475"/>
          <p14:tracePt t="2680" x="7412038" y="1776413"/>
          <p14:tracePt t="2688" x="7412038" y="1795463"/>
          <p14:tracePt t="2700" x="7412038" y="1822450"/>
          <p14:tracePt t="2716" x="7439025" y="1866900"/>
          <p14:tracePt t="2733" x="7510463" y="1946275"/>
          <p14:tracePt t="2750" x="7715250" y="2214563"/>
          <p14:tracePt t="2766" x="7894638" y="2633663"/>
          <p14:tracePt t="2783" x="7956550" y="2938463"/>
          <p14:tracePt t="2784" x="7956550" y="3000375"/>
          <p14:tracePt t="3224" x="7947025" y="2982913"/>
          <p14:tracePt t="3232" x="7920038" y="2946400"/>
          <p14:tracePt t="3240" x="7912100" y="2928938"/>
          <p14:tracePt t="3252" x="7894638" y="2911475"/>
          <p14:tracePt t="3268" x="7894638" y="2894013"/>
          <p14:tracePt t="3285" x="7848600" y="2822575"/>
          <p14:tracePt t="3302" x="7804150" y="2751138"/>
          <p14:tracePt t="3320" x="7742238" y="2660650"/>
          <p14:tracePt t="3321" x="7705725" y="2608263"/>
          <p14:tracePt t="3336" x="7626350" y="2419350"/>
          <p14:tracePt t="3353" x="7545388" y="2295525"/>
          <p14:tracePt t="3370" x="7518400" y="2241550"/>
          <p14:tracePt t="3386" x="7473950" y="2187575"/>
          <p14:tracePt t="3402" x="7394575" y="2108200"/>
          <p14:tracePt t="3420" x="7313613" y="2009775"/>
          <p14:tracePt t="3436" x="7242175" y="1928813"/>
          <p14:tracePt t="3452" x="7205663" y="1874838"/>
          <p14:tracePt t="3470" x="7170738" y="1830388"/>
          <p14:tracePt t="3486" x="7153275" y="1785938"/>
          <p14:tracePt t="3503" x="7126288" y="1741488"/>
          <p14:tracePt t="3520" x="7072313" y="1679575"/>
          <p14:tracePt t="3521" x="7045325" y="1625600"/>
          <p14:tracePt t="3536" x="7000875" y="1562100"/>
          <p14:tracePt t="3553" x="6973888" y="1527175"/>
          <p14:tracePt t="3570" x="6956425" y="1509713"/>
          <p14:tracePt t="3586" x="6956425" y="1500188"/>
          <p14:tracePt t="3603" x="6946900" y="1500188"/>
          <p14:tracePt t="3873" x="6983413" y="1500188"/>
          <p14:tracePt t="3881" x="7045325" y="1527175"/>
          <p14:tracePt t="3889" x="7126288" y="1581150"/>
          <p14:tracePt t="3905" x="7269163" y="1652588"/>
          <p14:tracePt t="3921" x="7385050" y="1697038"/>
          <p14:tracePt t="3938" x="7446963" y="1724025"/>
          <p14:tracePt t="3954" x="7466013" y="1724025"/>
          <p14:tracePt t="4129" x="7473950" y="1724025"/>
          <p14:tracePt t="4137" x="7473950" y="1714500"/>
          <p14:tracePt t="4152" x="7466013" y="1714500"/>
          <p14:tracePt t="4160" x="7456488" y="1714500"/>
          <p14:tracePt t="4172" x="7439025" y="1697038"/>
          <p14:tracePt t="4189" x="7402513" y="1687513"/>
          <p14:tracePt t="4205" x="7358063" y="1679575"/>
          <p14:tracePt t="4222" x="7296150" y="1670050"/>
          <p14:tracePt t="4239" x="7224713" y="1652588"/>
          <p14:tracePt t="4255" x="7126288" y="1625600"/>
          <p14:tracePt t="4272" x="6991350" y="1589088"/>
          <p14:tracePt t="4273" x="6911975" y="1562100"/>
          <p14:tracePt t="4289" x="6804025" y="1517650"/>
          <p14:tracePt t="4306" x="6670675" y="1482725"/>
          <p14:tracePt t="4323" x="6537325" y="1446213"/>
          <p14:tracePt t="4339" x="6402388" y="1411288"/>
          <p14:tracePt t="4355" x="6303963" y="1401763"/>
          <p14:tracePt t="4372" x="6242050" y="1401763"/>
          <p14:tracePt t="4389" x="6143625" y="1401763"/>
          <p14:tracePt t="4406" x="6045200" y="1401763"/>
          <p14:tracePt t="4423" x="5938838" y="1401763"/>
          <p14:tracePt t="4440" x="5776913" y="1419225"/>
          <p14:tracePt t="4457" x="5581650" y="1446213"/>
          <p14:tracePt t="4473" x="5518150" y="1446213"/>
          <p14:tracePt t="4490" x="5446713" y="1473200"/>
          <p14:tracePt t="4506" x="5402263" y="1473200"/>
          <p14:tracePt t="4523" x="5340350" y="1473200"/>
          <p14:tracePt t="4540" x="5286375" y="1482725"/>
          <p14:tracePt t="4557" x="5224463" y="1500188"/>
          <p14:tracePt t="4573" x="5133975" y="1517650"/>
          <p14:tracePt t="4590" x="4911725" y="1544638"/>
          <p14:tracePt t="4607" x="4768850" y="1571625"/>
          <p14:tracePt t="4624" x="4670425" y="1608138"/>
          <p14:tracePt t="4641" x="4589463" y="1633538"/>
          <p14:tracePt t="4897" x="4608513" y="1633538"/>
          <p14:tracePt t="4905" x="4633913" y="1633538"/>
          <p14:tracePt t="4913" x="4670425" y="1633538"/>
          <p14:tracePt t="4925" x="4705350" y="1633538"/>
          <p14:tracePt t="4941" x="4776788" y="1633538"/>
          <p14:tracePt t="4958" x="4867275" y="1633538"/>
          <p14:tracePt t="4975" x="5160963" y="1660525"/>
          <p14:tracePt t="4992" x="5330825" y="1679575"/>
          <p14:tracePt t="5009" x="5473700" y="1704975"/>
          <p14:tracePt t="5009" x="5510213" y="1704975"/>
          <p14:tracePt t="5025" x="5608638" y="1714500"/>
          <p14:tracePt t="5042" x="5732463" y="1714500"/>
          <p14:tracePt t="5059" x="5894388" y="1714500"/>
          <p14:tracePt t="5075" x="6045200" y="1714500"/>
          <p14:tracePt t="5092" x="6161088" y="1714500"/>
          <p14:tracePt t="5109" x="6259513" y="1714500"/>
          <p14:tracePt t="5125" x="6296025" y="1714500"/>
          <p14:tracePt t="5142" x="6313488" y="1714500"/>
          <p14:tracePt t="5160" x="6313488" y="1704975"/>
          <p14:tracePt t="5177" x="6323013" y="1697038"/>
          <p14:tracePt t="5192" x="6330950" y="1697038"/>
          <p14:tracePt t="5209" x="6429375" y="1697038"/>
          <p14:tracePt t="5226" x="6518275" y="1697038"/>
          <p14:tracePt t="5243" x="6608763" y="1697038"/>
          <p14:tracePt t="5260" x="6697663" y="1697038"/>
          <p14:tracePt t="5276" x="6769100" y="1697038"/>
          <p14:tracePt t="5293" x="6813550" y="1697038"/>
          <p14:tracePt t="5310" x="6867525" y="1697038"/>
          <p14:tracePt t="5327" x="7045325" y="1697038"/>
          <p14:tracePt t="5343" x="7205663" y="1697038"/>
          <p14:tracePt t="5359" x="7340600" y="1697038"/>
          <p14:tracePt t="5376" x="7385050" y="1697038"/>
          <p14:tracePt t="5393" x="7412038" y="1697038"/>
          <p14:tracePt t="5777" x="7402513" y="1697038"/>
          <p14:tracePt t="5785" x="7394575" y="1697038"/>
          <p14:tracePt t="5937" x="7385050" y="1697038"/>
          <p14:tracePt t="5969" x="7375525" y="1697038"/>
          <p14:tracePt t="6001" x="7367588" y="1704975"/>
          <p14:tracePt t="6065" x="7358063" y="1714500"/>
          <p14:tracePt t="6097" x="7348538" y="1714500"/>
          <p14:tracePt t="6145" x="7340600" y="1724025"/>
          <p14:tracePt t="6209" x="7340600" y="1731963"/>
          <p14:tracePt t="6233" x="7331075" y="1731963"/>
          <p14:tracePt t="6241" x="7313613" y="1731963"/>
          <p14:tracePt t="6249" x="7296150" y="1731963"/>
          <p14:tracePt t="6263" x="7269163" y="1731963"/>
          <p14:tracePt t="6280" x="7180263" y="1731963"/>
          <p14:tracePt t="6297" x="7089775" y="1731963"/>
          <p14:tracePt t="6298" x="7054850" y="1724025"/>
          <p14:tracePt t="6314" x="7027863" y="1724025"/>
          <p14:tracePt t="6330" x="7000875" y="1704975"/>
          <p14:tracePt t="6347" x="6991350" y="1704975"/>
          <p14:tracePt t="6364" x="6956425" y="1704975"/>
          <p14:tracePt t="6380" x="6911975" y="1679575"/>
          <p14:tracePt t="6397" x="6867525" y="1660525"/>
          <p14:tracePt t="6414" x="6786563" y="1625600"/>
          <p14:tracePt t="6431" x="6589713" y="1554163"/>
          <p14:tracePt t="6448" x="6419850" y="1465263"/>
          <p14:tracePt t="6450" x="6330950" y="1455738"/>
          <p14:tracePt t="6463" x="6242050" y="1428750"/>
          <p14:tracePt t="6480" x="6099175" y="1384300"/>
          <p14:tracePt t="6497" x="6010275" y="1374775"/>
          <p14:tracePt t="6514" x="5938838" y="1374775"/>
          <p14:tracePt t="6531" x="5768975" y="1384300"/>
          <p14:tracePt t="6548" x="5626100" y="1428750"/>
          <p14:tracePt t="6564" x="5545138" y="1482725"/>
          <p14:tracePt t="6581" x="5465763" y="1527175"/>
          <p14:tracePt t="6598" x="5375275" y="1536700"/>
          <p14:tracePt t="6615" x="5251450" y="1554163"/>
          <p14:tracePt t="6631" x="5126038" y="1554163"/>
          <p14:tracePt t="6649" x="5054600" y="1554163"/>
          <p14:tracePt t="6650" x="5045075" y="1554163"/>
          <p14:tracePt t="6665" x="5037138" y="1554163"/>
          <p14:tracePt t="6729" x="5027613" y="1562100"/>
          <p14:tracePt t="6761" x="5037138" y="1571625"/>
          <p14:tracePt t="6769" x="5062538" y="1571625"/>
          <p14:tracePt t="6777" x="5089525" y="1571625"/>
          <p14:tracePt t="6786" x="5126038" y="1571625"/>
          <p14:tracePt t="6799" x="5143500" y="1581150"/>
          <p14:tracePt t="6815" x="5160963" y="1589088"/>
          <p14:tracePt t="6832" x="5180013" y="1589088"/>
          <p14:tracePt t="6866" x="5197475" y="1589088"/>
          <p14:tracePt t="6873" x="5197475" y="1598613"/>
          <p14:tracePt t="6882" x="5205413" y="1598613"/>
          <p14:tracePt t="6899" x="5276850" y="1643063"/>
          <p14:tracePt t="6916" x="5626100" y="1751013"/>
          <p14:tracePt t="6932" x="5894388" y="1830388"/>
          <p14:tracePt t="6949" x="6153150" y="1901825"/>
          <p14:tracePt t="6966" x="6286500" y="1928813"/>
          <p14:tracePt t="6983" x="6330950" y="1928813"/>
          <p14:tracePt t="7186" x="6313488" y="1928813"/>
          <p14:tracePt t="7194" x="6303963" y="1928813"/>
          <p14:tracePt t="7202" x="6296025" y="1928813"/>
          <p14:tracePt t="7217" x="6276975" y="1946275"/>
          <p14:tracePt t="7234" x="6242050" y="1982788"/>
          <p14:tracePt t="7251" x="6232525" y="2017713"/>
          <p14:tracePt t="7266" x="6215063" y="2071688"/>
          <p14:tracePt t="7283" x="6215063" y="2160588"/>
          <p14:tracePt t="7300" x="6215063" y="2428875"/>
          <p14:tracePt t="7317" x="6215063" y="2616200"/>
          <p14:tracePt t="7334" x="6232525" y="2776538"/>
          <p14:tracePt t="7351" x="6232525" y="2911475"/>
          <p14:tracePt t="7367" x="6232525" y="3009900"/>
          <p14:tracePt t="7384" x="6232525" y="3108325"/>
          <p14:tracePt t="7401" x="6242050" y="3152775"/>
          <p14:tracePt t="7402" x="6259513" y="3197225"/>
          <p14:tracePt t="7418" x="6259513" y="3214688"/>
          <p14:tracePt t="7435" x="6259513" y="3251200"/>
          <p14:tracePt t="7451" x="6303963" y="3313113"/>
          <p14:tracePt t="7468" x="6367463" y="3402013"/>
          <p14:tracePt t="7485" x="6411913" y="3482975"/>
          <p14:tracePt t="7501" x="6465888" y="3554413"/>
          <p14:tracePt t="7518" x="6483350" y="3598863"/>
          <p14:tracePt t="7535" x="6500813" y="3633788"/>
          <p14:tracePt t="7642" x="6500813" y="3589338"/>
          <p14:tracePt t="7650" x="6465888" y="3536950"/>
          <p14:tracePt t="7658" x="6429375" y="3465513"/>
          <p14:tracePt t="7668" x="6394450" y="3411538"/>
          <p14:tracePt t="7685" x="6375400" y="3357563"/>
          <p14:tracePt t="7702" x="6367463" y="3340100"/>
          <p14:tracePt t="7719" x="6348413" y="3295650"/>
          <p14:tracePt t="7736" x="6348413" y="3232150"/>
          <p14:tracePt t="7752" x="6323013" y="3152775"/>
          <p14:tracePt t="7769" x="6259513" y="3054350"/>
          <p14:tracePt t="7786" x="6161088" y="2822575"/>
          <p14:tracePt t="7803" x="6108700" y="2714625"/>
          <p14:tracePt t="7819" x="6062663" y="2633663"/>
          <p14:tracePt t="7837" x="6037263" y="2571750"/>
          <p14:tracePt t="7853" x="6037263" y="2544763"/>
          <p14:tracePt t="7869" x="6037263" y="2500313"/>
          <p14:tracePt t="7886" x="6037263" y="2455863"/>
          <p14:tracePt t="7903" x="6037263" y="2393950"/>
          <p14:tracePt t="7919" x="6037263" y="2330450"/>
          <p14:tracePt t="7936" x="6037263" y="2295525"/>
          <p14:tracePt t="7953" x="6037263" y="2276475"/>
          <p14:tracePt t="8522" x="6027738" y="2276475"/>
          <p14:tracePt t="8530" x="6018213" y="2276475"/>
          <p14:tracePt t="8554" x="6010275" y="2276475"/>
          <p14:tracePt t="8578" x="5991225" y="2268538"/>
          <p14:tracePt t="8586" x="5965825" y="2259013"/>
          <p14:tracePt t="8594" x="5946775" y="2259013"/>
          <p14:tracePt t="8605" x="5929313" y="2251075"/>
          <p14:tracePt t="8622" x="5884863" y="2224088"/>
          <p14:tracePt t="8639" x="5830888" y="2197100"/>
          <p14:tracePt t="8656" x="5786438" y="2160588"/>
          <p14:tracePt t="8672" x="5759450" y="2152650"/>
          <p14:tracePt t="8689" x="5724525" y="2125663"/>
          <p14:tracePt t="8706" x="5653088" y="2081213"/>
          <p14:tracePt t="8723" x="5616575" y="2062163"/>
          <p14:tracePt t="8739" x="5572125" y="2036763"/>
          <p14:tracePt t="8756" x="5537200" y="2000250"/>
          <p14:tracePt t="8773" x="5473700" y="1938338"/>
          <p14:tracePt t="8790" x="5411788" y="1884363"/>
          <p14:tracePt t="8806" x="5367338" y="1847850"/>
          <p14:tracePt t="8823" x="5357813" y="1839913"/>
          <p14:tracePt t="8840" x="5340350" y="1822450"/>
          <p14:tracePt t="8857" x="5330825" y="1812925"/>
          <p14:tracePt t="8873" x="5303838" y="1785938"/>
          <p14:tracePt t="8890" x="5276850" y="1758950"/>
          <p14:tracePt t="8907" x="5232400" y="1731963"/>
          <p14:tracePt t="8923" x="5205413" y="1704975"/>
          <p14:tracePt t="8940" x="5170488" y="1687513"/>
          <p14:tracePt t="8957" x="5153025" y="1670050"/>
          <p14:tracePt t="8973" x="5143500" y="1670050"/>
          <p14:tracePt t="8991" x="5133975" y="1660525"/>
          <p14:tracePt t="9202" x="5143500" y="1652588"/>
          <p14:tracePt t="9210" x="5187950" y="1652588"/>
          <p14:tracePt t="9218" x="5241925" y="1652588"/>
          <p14:tracePt t="9226" x="5276850" y="1652588"/>
          <p14:tracePt t="9241" x="5303838" y="1652588"/>
          <p14:tracePt t="9258" x="5330825" y="1652588"/>
          <p14:tracePt t="9546" x="5340350" y="1660525"/>
          <p14:tracePt t="9578" x="5322888" y="1660525"/>
          <p14:tracePt t="9586" x="5303838" y="1660525"/>
          <p14:tracePt t="9594" x="5276850" y="1660525"/>
          <p14:tracePt t="9609" x="5241925" y="1660525"/>
          <p14:tracePt t="9626" x="5116513" y="1616075"/>
          <p14:tracePt t="9643" x="5062538" y="1608138"/>
          <p14:tracePt t="9659" x="4991100" y="1581150"/>
          <p14:tracePt t="9676" x="4938713" y="1562100"/>
          <p14:tracePt t="9693" x="4902200" y="1562100"/>
          <p14:tracePt t="9709" x="4857750" y="1544638"/>
          <p14:tracePt t="9726" x="4822825" y="1536700"/>
          <p14:tracePt t="9743" x="4768850" y="1517650"/>
          <p14:tracePt t="9760" x="4697413" y="1500188"/>
          <p14:tracePt t="9777" x="4625975" y="1490663"/>
          <p14:tracePt t="9793" x="4608513" y="1482725"/>
          <p14:tracePt t="9811" x="4589463" y="1482725"/>
          <p14:tracePt t="9837" x="4572000" y="1473200"/>
          <p14:tracePt t="9850" x="4562475" y="1465263"/>
          <p14:tracePt t="9866" x="4545013" y="1455738"/>
          <p14:tracePt t="9882" x="4527550" y="1455738"/>
          <p14:tracePt t="9893" x="4527550" y="1446213"/>
          <p14:tracePt t="9910" x="4518025" y="1438275"/>
          <p14:tracePt t="9927" x="4518025" y="1428750"/>
          <p14:tracePt t="9944" x="4518025" y="1411288"/>
          <p14:tracePt t="9961" x="4518025" y="1401763"/>
          <p14:tracePt t="9977" x="4518025" y="1384300"/>
          <p14:tracePt t="9994" x="4562475" y="1374775"/>
          <p14:tracePt t="9995" x="4581525" y="1366838"/>
          <p14:tracePt t="10012" x="4643438" y="1339850"/>
          <p14:tracePt t="10028" x="4741863" y="1312863"/>
          <p14:tracePt t="10044" x="5000625" y="1285875"/>
          <p14:tracePt t="10061" x="5160963" y="1285875"/>
          <p14:tracePt t="10078" x="5340350" y="1285875"/>
          <p14:tracePt t="10094" x="5537200" y="1285875"/>
          <p14:tracePt t="10111" x="5643563" y="1303338"/>
          <p14:tracePt t="10128" x="5715000" y="1312863"/>
          <p14:tracePt t="10144" x="5732463" y="1322388"/>
          <p14:tracePt t="10162" x="5751513" y="1330325"/>
          <p14:tracePt t="10267" x="5751513" y="1339850"/>
          <p14:tracePt t="10339" x="5751513" y="1347788"/>
          <p14:tracePt t="10347" x="5751513" y="1357313"/>
          <p14:tracePt t="10354" x="5751513" y="1374775"/>
          <p14:tracePt t="10363" x="5751513" y="1393825"/>
          <p14:tracePt t="10378" x="5751513" y="1411288"/>
          <p14:tracePt t="10379" x="5751513" y="1455738"/>
          <p14:tracePt t="10395" x="5732463" y="1482725"/>
          <p14:tracePt t="10412" x="5715000" y="1544638"/>
          <p14:tracePt t="10429" x="5697538" y="1581150"/>
          <p14:tracePt t="10446" x="5697538" y="1598613"/>
          <p14:tracePt t="10462" x="5680075" y="1625600"/>
          <p14:tracePt t="10480" x="5670550" y="1652588"/>
          <p14:tracePt t="10496" x="5670550" y="1670050"/>
          <p14:tracePt t="10513" x="5661025" y="1687513"/>
          <p14:tracePt t="10529" x="5643563" y="1704975"/>
          <p14:tracePt t="10546" x="5634038" y="1724025"/>
          <p14:tracePt t="10563" x="5626100" y="1731963"/>
          <p14:tracePt t="10580" x="5608638" y="1741488"/>
          <p14:tracePt t="10596" x="5589588" y="1741488"/>
          <p14:tracePt t="10613" x="5572125" y="1741488"/>
          <p14:tracePt t="10630" x="5554663" y="1751013"/>
          <p14:tracePt t="10646" x="5518150" y="1751013"/>
          <p14:tracePt t="10663" x="5483225" y="1751013"/>
          <p14:tracePt t="10681" x="5446713" y="1751013"/>
          <p14:tracePt t="10697" x="5411788" y="1751013"/>
          <p14:tracePt t="10713" x="5375275" y="1751013"/>
          <p14:tracePt t="10731" x="5251450" y="1724025"/>
          <p14:tracePt t="10747" x="5099050" y="1670050"/>
          <p14:tracePt t="10764" x="4991100" y="1633538"/>
          <p14:tracePt t="10781" x="4875213" y="1581150"/>
          <p14:tracePt t="10797" x="4768850" y="1536700"/>
          <p14:tracePt t="10814" x="4679950" y="1509713"/>
          <p14:tracePt t="10836" x="4633913" y="1490663"/>
          <p14:tracePt t="10847" x="4616450" y="1490663"/>
          <p14:tracePt t="10891" x="4608513" y="1490663"/>
          <p14:tracePt t="10915" x="4589463" y="1490663"/>
          <p14:tracePt t="10955" x="4581525" y="1490663"/>
          <p14:tracePt t="10963" x="4572000" y="1490663"/>
          <p14:tracePt t="11059" x="4572000" y="1482725"/>
          <p14:tracePt t="11083" x="4572000" y="1473200"/>
          <p14:tracePt t="11091" x="4572000" y="1455738"/>
          <p14:tracePt t="11099" x="4598988" y="1438275"/>
          <p14:tracePt t="11115" x="4660900" y="1401763"/>
          <p14:tracePt t="11132" x="4741863" y="1366838"/>
          <p14:tracePt t="11148" x="4830763" y="1339850"/>
          <p14:tracePt t="11165" x="5037138" y="1330325"/>
          <p14:tracePt t="11182" x="5133975" y="1303338"/>
          <p14:tracePt t="11199" x="5197475" y="1303338"/>
          <p14:tracePt t="11215" x="5251450" y="1303338"/>
          <p14:tracePt t="11232" x="5276850" y="1303338"/>
          <p14:tracePt t="11249" x="5322888" y="1303338"/>
          <p14:tracePt t="11265" x="5357813" y="1303338"/>
          <p14:tracePt t="11283" x="5394325" y="1303338"/>
          <p14:tracePt t="11283" x="5411788" y="1303338"/>
          <p14:tracePt t="11299" x="5429250" y="1285875"/>
          <p14:tracePt t="11316" x="5446713" y="1285875"/>
          <p14:tracePt t="11332" x="5456238" y="1285875"/>
          <p14:tracePt t="11355" x="5465763" y="1285875"/>
          <p14:tracePt t="11371" x="5473700" y="1285875"/>
          <p14:tracePt t="11382" x="5483225" y="1285875"/>
          <p14:tracePt t="11399" x="5500688" y="1285875"/>
          <p14:tracePt t="11416" x="5537200" y="1285875"/>
          <p14:tracePt t="11433" x="5554663" y="1276350"/>
          <p14:tracePt t="11449" x="5562600" y="1268413"/>
          <p14:tracePt t="11491" x="5572125" y="1268413"/>
          <p14:tracePt t="11500" x="5581650" y="1268413"/>
          <p14:tracePt t="11531" x="5589588" y="1268413"/>
          <p14:tracePt t="11851" x="5599113" y="1268413"/>
          <p14:tracePt t="11915" x="5599113" y="1276350"/>
          <p14:tracePt t="12387" x="5608638" y="1276350"/>
          <p14:tracePt t="12404" x="5616575" y="1276350"/>
          <p14:tracePt t="12411" x="5634038" y="1276350"/>
          <p14:tracePt t="12421" x="5661025" y="1276350"/>
          <p14:tracePt t="12437" x="5715000" y="1285875"/>
          <p14:tracePt t="12453" x="5786438" y="1303338"/>
          <p14:tracePt t="12470" x="6062663" y="1339850"/>
          <p14:tracePt t="12487" x="6232525" y="1374775"/>
          <p14:tracePt t="12503" x="6402388" y="1393825"/>
          <p14:tracePt t="12520" x="6589713" y="1419225"/>
          <p14:tracePt t="12537" x="6705600" y="1428750"/>
          <p14:tracePt t="12554" x="6769100" y="1446213"/>
          <p14:tracePt t="12570" x="6804025" y="1446213"/>
          <p14:tracePt t="12588" x="6929438" y="1500188"/>
          <p14:tracePt t="12604" x="7027863" y="1527175"/>
          <p14:tracePt t="12621" x="7269163" y="1581150"/>
          <p14:tracePt t="12637" x="7358063" y="1608138"/>
          <p14:tracePt t="12654" x="7402513" y="1633538"/>
          <p14:tracePt t="12671" x="7429500" y="1660525"/>
          <p14:tracePt t="12688" x="7446963" y="1670050"/>
          <p14:tracePt t="12704" x="7456488" y="1687513"/>
          <p14:tracePt t="12722" x="7473950" y="1687513"/>
          <p14:tracePt t="12738" x="7510463" y="1704975"/>
          <p14:tracePt t="12754" x="7537450" y="1714500"/>
          <p14:tracePt t="12771" x="7545388" y="1714500"/>
          <p14:tracePt t="12804" x="7554913" y="1714500"/>
          <p14:tracePt t="12852" x="7562850" y="1714500"/>
          <p14:tracePt t="12867" x="7572375" y="1714500"/>
          <p14:tracePt t="12907" x="7589838" y="1731963"/>
          <p14:tracePt t="12947" x="7589838" y="1741488"/>
          <p14:tracePt t="12963" x="7589838" y="1751013"/>
          <p14:tracePt t="12979" x="7589838" y="1758950"/>
          <p14:tracePt t="12995" x="7589838" y="1768475"/>
          <p14:tracePt t="13004" x="7581900" y="1776413"/>
          <p14:tracePt t="13019" x="7581900" y="1785938"/>
          <p14:tracePt t="13043" x="7572375" y="1785938"/>
          <p14:tracePt t="13316" x="7562850" y="1785938"/>
          <p14:tracePt t="13332" x="7554913" y="1785938"/>
          <p14:tracePt t="13348" x="7545388" y="1785938"/>
          <p14:tracePt t="13692" x="7537450" y="1785938"/>
          <p14:tracePt t="13740" x="7527925" y="1785938"/>
          <p14:tracePt t="13756" x="7518400" y="1785938"/>
          <p14:tracePt t="13780" x="7500938" y="1785938"/>
          <p14:tracePt t="13796" x="7483475" y="1785938"/>
          <p14:tracePt t="13804" x="7473950" y="1785938"/>
          <p14:tracePt t="13812" x="7456488" y="1776413"/>
          <p14:tracePt t="13826" x="7446963" y="1776413"/>
          <p14:tracePt t="13843" x="7419975" y="1776413"/>
          <p14:tracePt t="13844" x="7394575" y="1758950"/>
          <p14:tracePt t="13859" x="7385050" y="1758950"/>
          <p14:tracePt t="13876" x="7358063" y="1751013"/>
          <p14:tracePt t="13900" x="7348538" y="1751013"/>
          <p14:tracePt t="13980" x="7340600" y="1741488"/>
          <p14:tracePt t="14004" x="7331075" y="1741488"/>
          <p14:tracePt t="14020" x="7323138" y="1741488"/>
          <p14:tracePt t="14036" x="7313613" y="1741488"/>
          <p14:tracePt t="14052" x="7304088" y="1741488"/>
          <p14:tracePt t="14060" x="7296150" y="1741488"/>
          <p14:tracePt t="14068" x="7286625" y="1731963"/>
          <p14:tracePt t="14084" x="7277100" y="1724025"/>
          <p14:tracePt t="14100" x="7269163" y="1724025"/>
          <p14:tracePt t="14116" x="7259638" y="1724025"/>
          <p14:tracePt t="14164" x="7242175" y="1724025"/>
          <p14:tracePt t="14308" x="7232650" y="1714500"/>
          <p14:tracePt t="14324" x="7232650" y="1704975"/>
          <p14:tracePt t="14332" x="7215188" y="1704975"/>
          <p14:tracePt t="14344" x="7205663" y="1704975"/>
          <p14:tracePt t="14361" x="7161213" y="1687513"/>
          <p14:tracePt t="14377" x="7081838" y="1670050"/>
          <p14:tracePt t="14394" x="6840538" y="1660525"/>
          <p14:tracePt t="14411" x="6242050" y="1660525"/>
          <p14:tracePt t="14427" x="5680075" y="1714500"/>
          <p14:tracePt t="14428" x="5419725" y="1812925"/>
          <p14:tracePt t="14444" x="5187950" y="1938338"/>
          <p14:tracePt t="14461" x="5153025" y="1965325"/>
          <p14:tracePt t="14548" x="5160963" y="1955800"/>
          <p14:tracePt t="14564" x="5170488" y="1938338"/>
          <p14:tracePt t="14572" x="5197475" y="1919288"/>
          <p14:tracePt t="14580" x="5224463" y="1911350"/>
          <p14:tracePt t="14595" x="5259388" y="1893888"/>
          <p14:tracePt t="14612" x="5340350" y="1866900"/>
          <p14:tracePt t="14612" x="5384800" y="1847850"/>
          <p14:tracePt t="14628" x="5429250" y="1830388"/>
          <p14:tracePt t="14645" x="5438775" y="1830388"/>
          <p14:tracePt t="14662" x="5483225" y="1830388"/>
          <p14:tracePt t="14678" x="5616575" y="2116138"/>
          <p14:tracePt t="14695" x="5759450" y="2598738"/>
          <p14:tracePt t="14712" x="5822950" y="2867025"/>
          <p14:tracePt t="14729" x="5822950" y="2965450"/>
          <p14:tracePt t="14764" x="5795963" y="2973388"/>
          <p14:tracePt t="14772" x="5697538" y="2946400"/>
          <p14:tracePt t="14780" x="5545138" y="2857500"/>
          <p14:tracePt t="14796" x="5276850" y="2705100"/>
          <p14:tracePt t="14796" x="4884738" y="2473325"/>
          <p14:tracePt t="14813" x="3803650" y="1839913"/>
          <p14:tracePt t="14830" x="2732088" y="1258888"/>
          <p14:tracePt t="14846" x="2473325" y="1152525"/>
          <p14:tracePt t="14868" x="2536825" y="1204913"/>
          <p14:tracePt t="14880" x="2581275" y="1295400"/>
          <p14:tracePt t="14896" x="2724150" y="1544638"/>
          <p14:tracePt t="14913" x="2803525" y="1714500"/>
          <p14:tracePt t="14929" x="2813050" y="1795463"/>
          <p14:tracePt t="14946" x="2813050" y="1812925"/>
          <p14:tracePt t="14980" x="2813050" y="1822450"/>
          <p14:tracePt t="14988" x="2795588" y="1822450"/>
          <p14:tracePt t="14997" x="2751138" y="1812925"/>
          <p14:tracePt t="15013" x="2562225" y="1751013"/>
          <p14:tracePt t="15030" x="2446338" y="1697038"/>
          <p14:tracePt t="15046" x="2428875" y="1687513"/>
          <p14:tracePt t="15084" x="2428875" y="1714500"/>
          <p14:tracePt t="15092" x="2428875" y="1724025"/>
          <p14:tracePt t="15100" x="2428875" y="1751013"/>
          <p14:tracePt t="15113" x="2428875" y="1768475"/>
          <p14:tracePt t="15132" x="2428875" y="1776413"/>
          <p14:tracePt t="15180" x="2419350" y="1785938"/>
          <p14:tracePt t="15260" x="2411413" y="1795463"/>
          <p14:tracePt t="15268" x="2446338" y="1803400"/>
          <p14:tracePt t="15281" x="2500313" y="1812925"/>
          <p14:tracePt t="15297" x="2643188" y="1839913"/>
          <p14:tracePt t="15314" x="2938463" y="1839913"/>
          <p14:tracePt t="15331" x="3394075" y="1839913"/>
          <p14:tracePt t="15348" x="4322763" y="1633538"/>
          <p14:tracePt t="15365" x="4589463" y="1527175"/>
          <p14:tracePt t="15381" x="4679950" y="1455738"/>
          <p14:tracePt t="15398" x="4714875" y="1419225"/>
          <p14:tracePt t="15414" x="4776788" y="1366838"/>
          <p14:tracePt t="15431" x="4830763" y="1339850"/>
          <p14:tracePt t="15448" x="4875213" y="1330325"/>
          <p14:tracePt t="15465" x="4938713" y="1330325"/>
          <p14:tracePt t="15482" x="5027613" y="1322388"/>
          <p14:tracePt t="15498" x="5108575" y="1303338"/>
          <p14:tracePt t="15515" x="5170488" y="1295400"/>
          <p14:tracePt t="15533" x="5251450" y="1295400"/>
          <p14:tracePt t="15548" x="5375275" y="1295400"/>
          <p14:tracePt t="15565" x="5500688" y="1322388"/>
          <p14:tracePt t="15582" x="5661025" y="1411288"/>
          <p14:tracePt t="15599" x="5786438" y="1465263"/>
          <p14:tracePt t="15615" x="5848350" y="1509713"/>
          <p14:tracePt t="15633" x="5857875" y="1509713"/>
          <p14:tracePt t="15812" x="5857875" y="1517650"/>
          <p14:tracePt t="15836" x="5848350" y="1517650"/>
          <p14:tracePt t="15908" x="5848350" y="1527175"/>
          <p14:tracePt t="15917" x="5840413" y="1527175"/>
          <p14:tracePt t="15924" x="5813425" y="1527175"/>
          <p14:tracePt t="15933" x="5768975" y="1527175"/>
          <p14:tracePt t="15950" x="5483225" y="1527175"/>
          <p14:tracePt t="15967" x="5313363" y="1527175"/>
          <p14:tracePt t="15983" x="5126038" y="1527175"/>
          <p14:tracePt t="16000" x="4919663" y="1581150"/>
          <p14:tracePt t="16017" x="4751388" y="1633538"/>
          <p14:tracePt t="16034" x="4724400" y="1643063"/>
          <p14:tracePt t="16051" x="4705350" y="1643063"/>
          <p14:tracePt t="16067" x="4697413" y="1643063"/>
          <p14:tracePt t="16084" x="4687888" y="1643063"/>
          <p14:tracePt t="16101" x="4660900" y="1643063"/>
          <p14:tracePt t="16117" x="4608513" y="1633538"/>
          <p14:tracePt t="16134" x="4483100" y="1589088"/>
          <p14:tracePt t="16151" x="4295775" y="1509713"/>
          <p14:tracePt t="16167" x="4116388" y="1401763"/>
          <p14:tracePt t="16184" x="3929063" y="1276350"/>
          <p14:tracePt t="16201" x="3875088" y="1223963"/>
          <p14:tracePt t="16218" x="3867150" y="1204913"/>
          <p14:tracePt t="16234" x="3867150" y="1187450"/>
          <p14:tracePt t="16251" x="3875088" y="1160463"/>
          <p14:tracePt t="16253" x="3902075" y="1143000"/>
          <p14:tracePt t="16268" x="3929063" y="1143000"/>
          <p14:tracePt t="16285" x="4054475" y="1089025"/>
          <p14:tracePt t="16301" x="4367213" y="1044575"/>
          <p14:tracePt t="16318" x="4572000" y="1009650"/>
          <p14:tracePt t="16335" x="4867275" y="990600"/>
          <p14:tracePt t="16352" x="5133975" y="990600"/>
          <p14:tracePt t="16368" x="5348288" y="990600"/>
          <p14:tracePt t="16385" x="5510213" y="1009650"/>
          <p14:tracePt t="16402" x="5599113" y="1044575"/>
          <p14:tracePt t="16418" x="5634038" y="1062038"/>
          <p14:tracePt t="16435" x="5680075" y="1062038"/>
          <p14:tracePt t="16452" x="5697538" y="1081088"/>
          <p14:tracePt t="16453" x="5724525" y="1108075"/>
          <p14:tracePt t="16469" x="5741988" y="1125538"/>
          <p14:tracePt t="16486" x="5768975" y="1152525"/>
          <p14:tracePt t="16502" x="5776913" y="1160463"/>
          <p14:tracePt t="16519" x="5776913" y="1169988"/>
          <p14:tracePt t="16536" x="5795963" y="1204913"/>
          <p14:tracePt t="16553" x="5795963" y="1223963"/>
          <p14:tracePt t="16569" x="5795963" y="1231900"/>
          <p14:tracePt t="16586" x="5795963" y="1241425"/>
          <p14:tracePt t="16602" x="5795963" y="1250950"/>
          <p14:tracePt t="16619" x="5795963" y="1258888"/>
          <p14:tracePt t="16645" x="5795963" y="1276350"/>
          <p14:tracePt t="16669" x="5786438" y="1276350"/>
          <p14:tracePt t="16685" x="5776913" y="1276350"/>
          <p14:tracePt t="16701" x="5759450" y="1295400"/>
          <p14:tracePt t="16901" x="5751513" y="1295400"/>
          <p14:tracePt t="16909" x="5732463" y="1322388"/>
          <p14:tracePt t="16920" x="5732463" y="1347788"/>
          <p14:tracePt t="16937" x="5724525" y="1428750"/>
          <p14:tracePt t="16954" x="5705475" y="1517650"/>
          <p14:tracePt t="16970" x="5705475" y="1554163"/>
          <p14:tracePt t="16987" x="5680075" y="1598613"/>
          <p14:tracePt t="17045" x="5680075" y="1608138"/>
          <p14:tracePt t="17053" x="5661025" y="1608138"/>
          <p14:tracePt t="17061" x="5653088" y="1608138"/>
          <p14:tracePt t="17071" x="5616575" y="1608138"/>
          <p14:tracePt t="17088" x="5545138" y="1608138"/>
          <p14:tracePt t="17104" x="5483225" y="1598613"/>
          <p14:tracePt t="17121" x="5446713" y="1581150"/>
          <p14:tracePt t="17138" x="5411788" y="1562100"/>
          <p14:tracePt t="17154" x="5394325" y="1562100"/>
          <p14:tracePt t="17171" x="5357813" y="1536700"/>
          <p14:tracePt t="17188" x="5340350" y="1517650"/>
          <p14:tracePt t="17205" x="5251450" y="1438275"/>
          <p14:tracePt t="17222" x="5160963" y="1374775"/>
          <p14:tracePt t="17238" x="5116513" y="1357313"/>
          <p14:tracePt t="17301" x="5143500" y="1411288"/>
          <p14:tracePt t="17309" x="5187950" y="1465263"/>
          <p14:tracePt t="17317" x="5259388" y="1554163"/>
          <p14:tracePt t="17325" x="5286375" y="1598613"/>
          <p14:tracePt t="17339" x="5313363" y="1633538"/>
          <p14:tracePt t="17355" x="5322888" y="1660525"/>
          <p14:tracePt t="17372" x="5357813" y="1697038"/>
          <p14:tracePt t="17389" x="5402263" y="1731963"/>
          <p14:tracePt t="17406" x="5438775" y="1751013"/>
          <p14:tracePt t="17423" x="5483225" y="1785938"/>
          <p14:tracePt t="17439" x="5527675" y="1803400"/>
          <p14:tracePt t="17456" x="5581650" y="1822450"/>
          <p14:tracePt t="17473" x="5661025" y="1847850"/>
          <p14:tracePt t="17489" x="5724525" y="1866900"/>
          <p14:tracePt t="17506" x="5786438" y="1884363"/>
          <p14:tracePt t="17933" x="5795963" y="1893888"/>
          <p14:tracePt t="17949" x="5795963" y="1901825"/>
          <p14:tracePt t="17958" x="5795963" y="1911350"/>
          <p14:tracePt t="17965" x="5795963" y="1919288"/>
          <p14:tracePt t="17981" x="5795963" y="1928813"/>
          <p14:tracePt t="17991" x="5795963" y="1938338"/>
          <p14:tracePt t="18008" x="5803900" y="1946275"/>
          <p14:tracePt t="18024" x="5803900" y="1955800"/>
          <p14:tracePt t="18041" x="5813425" y="1965325"/>
          <p14:tracePt t="18058" x="5813425" y="2009775"/>
          <p14:tracePt t="18075" x="5840413" y="2027238"/>
          <p14:tracePt t="18092" x="5857875" y="2062163"/>
          <p14:tracePt t="18108" x="5857875" y="2081213"/>
          <p14:tracePt t="18109" x="5867400" y="2089150"/>
          <p14:tracePt t="18142" x="5875338" y="2108200"/>
          <p14:tracePt t="18533" x="5884863" y="2108200"/>
          <p14:tracePt t="18549" x="5894388" y="2108200"/>
          <p14:tracePt t="18581" x="5902325" y="2108200"/>
          <p14:tracePt t="18613" x="5911850" y="2108200"/>
          <p14:tracePt t="18621" x="5919788" y="2108200"/>
          <p14:tracePt t="18645" x="5919788" y="2098675"/>
          <p14:tracePt t="18669" x="5929313" y="2089150"/>
          <p14:tracePt t="23495" x="5919788" y="2089150"/>
          <p14:tracePt t="23503" x="5911850" y="2089150"/>
          <p14:tracePt t="23512" x="5894388" y="2089150"/>
          <p14:tracePt t="23529" x="5857875" y="2089150"/>
          <p14:tracePt t="23545" x="5840413" y="2089150"/>
          <p14:tracePt t="23562" x="5830888" y="2089150"/>
          <p14:tracePt t="23631" x="5857875" y="2027238"/>
          <p14:tracePt t="23639" x="5911850" y="1982788"/>
          <p14:tracePt t="23647" x="5991225" y="1911350"/>
          <p14:tracePt t="23663" x="6188075" y="1785938"/>
          <p14:tracePt t="23680" x="6367463" y="1670050"/>
          <p14:tracePt t="23696" x="6589713" y="1536700"/>
          <p14:tracePt t="23713" x="6751638" y="1411288"/>
          <p14:tracePt t="23729" x="6884988" y="1303338"/>
          <p14:tracePt t="23746" x="6973888" y="1223963"/>
          <p14:tracePt t="23763" x="7072313" y="1125538"/>
          <p14:tracePt t="23780" x="7197725" y="1027113"/>
          <p14:tracePt t="23797" x="7296150" y="1000125"/>
          <p14:tracePt t="23814" x="7375525" y="965200"/>
          <p14:tracePt t="23830" x="7439025" y="928688"/>
          <p14:tracePt t="23846" x="7456488" y="911225"/>
          <p14:tracePt t="23847" x="7466013" y="911225"/>
          <p14:tracePt t="23927" x="7473950" y="911225"/>
          <p14:tracePt t="23935" x="7483475" y="911225"/>
          <p14:tracePt t="23967" x="7500938" y="911225"/>
          <p14:tracePt t="24023" x="7500938" y="919163"/>
          <p14:tracePt t="24031" x="7500938" y="938213"/>
          <p14:tracePt t="24039" x="7500938" y="946150"/>
          <p14:tracePt t="24048" x="7500938" y="955675"/>
          <p14:tracePt t="24065" x="7500938" y="990600"/>
          <p14:tracePt t="24081" x="7466013" y="1044575"/>
          <p14:tracePt t="24097" x="7429500" y="1125538"/>
          <p14:tracePt t="24115" x="7394575" y="1223963"/>
          <p14:tracePt t="24131" x="7367588" y="1312863"/>
          <p14:tracePt t="24148" x="7348538" y="1347788"/>
          <p14:tracePt t="24164" x="7340600" y="1384300"/>
          <p14:tracePt t="24181" x="7323138" y="1438275"/>
          <p14:tracePt t="24198" x="7323138" y="1500188"/>
          <p14:tracePt t="24199" x="7323138" y="1517650"/>
          <p14:tracePt t="24215" x="7323138" y="1554163"/>
          <p14:tracePt t="24232" x="7323138" y="1687513"/>
          <p14:tracePt t="24248" x="7323138" y="1751013"/>
          <p14:tracePt t="24265" x="7340600" y="1795463"/>
          <p14:tracePt t="24282" x="7358063" y="1803400"/>
          <p14:tracePt t="24311" x="7358063" y="1812925"/>
          <p14:tracePt t="24319" x="7358063" y="1822450"/>
          <p14:tracePt t="24338" x="7375525" y="1839913"/>
          <p14:tracePt t="24348" x="7394575" y="1857375"/>
          <p14:tracePt t="24365" x="7419975" y="1928813"/>
          <p14:tracePt t="24381" x="7456488" y="1982788"/>
          <p14:tracePt t="24399" x="7483475" y="2017713"/>
          <p14:tracePt t="24423" x="7491413" y="2017713"/>
          <p14:tracePt t="24432" x="7500938" y="2017713"/>
          <p14:tracePt t="24449" x="7527925" y="2036763"/>
          <p14:tracePt t="24466" x="7554913" y="2062163"/>
          <p14:tracePt t="24482" x="7589838" y="2098675"/>
          <p14:tracePt t="24499" x="7608888" y="2116138"/>
          <p14:tracePt t="24516" x="7616825" y="2125663"/>
          <p14:tracePt t="24719" x="7616825" y="2116138"/>
          <p14:tracePt t="24751" x="7608888" y="2116138"/>
          <p14:tracePt t="24775" x="7599363" y="2108200"/>
          <p14:tracePt t="24799" x="7589838" y="2098675"/>
          <p14:tracePt t="24823" x="7572375" y="2089150"/>
          <p14:tracePt t="24839" x="7562850" y="2081213"/>
          <p14:tracePt t="24847" x="7554913" y="2081213"/>
          <p14:tracePt t="24871" x="7545388" y="2071688"/>
          <p14:tracePt t="24935" x="7537450" y="2062163"/>
          <p14:tracePt t="24943" x="7527925" y="2062163"/>
          <p14:tracePt t="24952" x="7527925" y="2054225"/>
          <p14:tracePt t="24968" x="7510463" y="2036763"/>
          <p14:tracePt t="24985" x="7500938" y="2036763"/>
          <p14:tracePt t="25007" x="7483475" y="2017713"/>
          <p14:tracePt t="25039" x="7473950" y="2017713"/>
          <p14:tracePt t="25055" x="7473950" y="2009775"/>
          <p14:tracePt t="25063" x="7466013" y="2000250"/>
          <p14:tracePt t="25079" x="7446963" y="1990725"/>
          <p14:tracePt t="25087" x="7439025" y="1982788"/>
          <p14:tracePt t="25101" x="7412038" y="1965325"/>
          <p14:tracePt t="25118" x="7367588" y="1919288"/>
          <p14:tracePt t="25136" x="7259638" y="1822450"/>
          <p14:tracePt t="25152" x="7170738" y="1731963"/>
          <p14:tracePt t="25168" x="7072313" y="1633538"/>
          <p14:tracePt t="25186" x="7000875" y="1581150"/>
          <p14:tracePt t="25202" x="6983413" y="1571625"/>
          <p14:tracePt t="25218" x="6965950" y="1562100"/>
          <p14:tracePt t="25236" x="6956425" y="1562100"/>
          <p14:tracePt t="25271" x="6938963" y="1562100"/>
          <p14:tracePt t="25296" x="6929438" y="1544638"/>
          <p14:tracePt t="25303" x="6919913" y="1544638"/>
          <p14:tracePt t="25351" x="6911975" y="1544638"/>
          <p14:tracePt t="25391" x="6902450" y="1544638"/>
          <p14:tracePt t="25399" x="6902450" y="1562100"/>
          <p14:tracePt t="25407" x="6902450" y="1598613"/>
          <p14:tracePt t="25419" x="6902450" y="1643063"/>
          <p14:tracePt t="25436" x="6875463" y="1724025"/>
          <p14:tracePt t="25453" x="6875463" y="1751013"/>
          <p14:tracePt t="25469" x="6867525" y="1785938"/>
          <p14:tracePt t="25486" x="6840538" y="1812925"/>
          <p14:tracePt t="25503" x="6831013" y="1822450"/>
          <p14:tracePt t="25583" x="6823075" y="1822450"/>
          <p14:tracePt t="25591" x="6823075" y="1795463"/>
          <p14:tracePt t="25603" x="6831013" y="1768475"/>
          <p14:tracePt t="25620" x="6840538" y="1714500"/>
          <p14:tracePt t="25637" x="6858000" y="1660525"/>
          <p14:tracePt t="25653" x="6919913" y="1589088"/>
          <p14:tracePt t="25670" x="7197725" y="1554163"/>
          <p14:tracePt t="25687" x="7751763" y="1652588"/>
          <p14:tracePt t="25688" x="8027988" y="1731963"/>
          <p14:tracePt t="25704" x="8491538" y="1839913"/>
          <p14:tracePt t="25720" x="8582025" y="1884363"/>
          <p14:tracePt t="25737" x="8589963" y="1893888"/>
          <p14:tracePt t="25754" x="8562975" y="1911350"/>
          <p14:tracePt t="25770" x="8224838" y="1955800"/>
          <p14:tracePt t="25787" x="7358063" y="2036763"/>
          <p14:tracePt t="25805" x="6465888" y="2036763"/>
          <p14:tracePt t="25821" x="5688013" y="2000250"/>
          <p14:tracePt t="25838" x="5419725" y="1946275"/>
          <p14:tracePt t="25854" x="5313363" y="1911350"/>
          <p14:tracePt t="25871" x="5303838" y="1901825"/>
          <p14:tracePt t="25919" x="5295900" y="1893888"/>
          <p14:tracePt t="25928" x="5286375" y="1866900"/>
          <p14:tracePt t="25938" x="5251450" y="1812925"/>
          <p14:tracePt t="25955" x="5170488" y="1714500"/>
          <p14:tracePt t="25971" x="5099050" y="1616075"/>
          <p14:tracePt t="25988" x="5081588" y="1598613"/>
          <p14:tracePt t="26005" x="5062538" y="1598613"/>
          <p14:tracePt t="26022" x="5037138" y="1598613"/>
          <p14:tracePt t="26038" x="4991100" y="1643063"/>
          <p14:tracePt t="26055" x="4946650" y="1714500"/>
          <p14:tracePt t="26056" x="4894263" y="1812925"/>
          <p14:tracePt t="26072" x="4724400" y="1982788"/>
          <p14:tracePt t="26088" x="4500563" y="2089150"/>
          <p14:tracePt t="26105" x="4224338" y="2133600"/>
          <p14:tracePt t="26122" x="3741738" y="2152650"/>
          <p14:tracePt t="26139" x="2990850" y="2125663"/>
          <p14:tracePt t="26155" x="2179638" y="1919288"/>
          <p14:tracePt t="26172" x="1455738" y="1687513"/>
          <p14:tracePt t="26189" x="1036638" y="1589088"/>
          <p14:tracePt t="26206" x="847725" y="1527175"/>
          <p14:tracePt t="26209" x="822325" y="1509713"/>
          <p14:tracePt t="26222" x="803275" y="1509713"/>
          <p14:tracePt t="26242" x="795338" y="1490663"/>
          <p14:tracePt t="26321" x="822325" y="1490663"/>
          <p14:tracePt t="26329" x="946150" y="1517650"/>
          <p14:tracePt t="26339" x="990600" y="1536700"/>
          <p14:tracePt t="26357" x="1133475" y="1608138"/>
          <p14:tracePt t="26373" x="1268413" y="1633538"/>
          <p14:tracePt t="26376" x="1322388" y="1652588"/>
          <p14:tracePt t="26390" x="1330325" y="1652588"/>
          <p14:tracePt t="26407" x="1339850" y="1652588"/>
          <p14:tracePt t="26423" x="1347788" y="1652588"/>
          <p14:tracePt t="26458" x="1357313" y="1652588"/>
          <p14:tracePt t="26481" x="1374775" y="1652588"/>
          <p14:tracePt t="26491" x="1411288" y="1652588"/>
          <p14:tracePt t="26497" x="1581150" y="1652588"/>
          <p14:tracePt t="26507" x="1697038" y="1714500"/>
          <p14:tracePt t="26523" x="2116138" y="1884363"/>
          <p14:tracePt t="26540" x="2465388" y="2054225"/>
          <p14:tracePt t="26557" x="2732088" y="2214563"/>
          <p14:tracePt t="26574" x="2901950" y="2303463"/>
          <p14:tracePt t="26590" x="3036888" y="2374900"/>
          <p14:tracePt t="26607" x="3116263" y="2428875"/>
          <p14:tracePt t="26608" x="3160713" y="2438400"/>
          <p14:tracePt t="26624" x="3170238" y="2438400"/>
          <p14:tracePt t="26641" x="3187700" y="2446338"/>
          <p14:tracePt t="26672" x="3224213" y="2465388"/>
          <p14:tracePt t="26680" x="3268663" y="2500313"/>
          <p14:tracePt t="26691" x="3402013" y="2581275"/>
          <p14:tracePt t="26707" x="3795713" y="2795588"/>
          <p14:tracePt t="26724" x="4089400" y="2982913"/>
          <p14:tracePt t="26741" x="4276725" y="3116263"/>
          <p14:tracePt t="26758" x="4384675" y="3205163"/>
          <p14:tracePt t="26774" x="4419600" y="3232150"/>
          <p14:tracePt t="26791" x="4438650" y="3251200"/>
          <p14:tracePt t="26809" x="4456113" y="3259138"/>
          <p14:tracePt t="29144" x="4465638" y="3268663"/>
          <p14:tracePt t="29153" x="4510088" y="3286125"/>
          <p14:tracePt t="29161" x="4518025" y="3295650"/>
          <p14:tracePt t="29169" x="4562475" y="3313113"/>
          <p14:tracePt t="29183" x="4589463" y="3322638"/>
          <p14:tracePt t="29201" x="4670425" y="3348038"/>
          <p14:tracePt t="29217" x="4751388" y="3375025"/>
          <p14:tracePt t="29234" x="5126038" y="3455988"/>
          <p14:tracePt t="29250" x="5572125" y="3509963"/>
          <p14:tracePt t="29268" x="6180138" y="3633788"/>
          <p14:tracePt t="29284" x="7081838" y="3795713"/>
          <p14:tracePt t="29301" x="7974013" y="3946525"/>
          <p14:tracePt t="29318" x="8732838" y="4116388"/>
          <p14:tracePt t="29334" x="9063038" y="4179888"/>
          <p14:tracePt t="29351" x="9109075" y="4187825"/>
          <p14:tracePt t="29417" x="9082088" y="4187825"/>
          <p14:tracePt t="29425" x="9037638" y="4187825"/>
          <p14:tracePt t="29434" x="8956675" y="4170363"/>
          <p14:tracePt t="29451" x="8831263" y="4125913"/>
          <p14:tracePt t="29468" x="8724900" y="4098925"/>
          <p14:tracePt t="29485" x="8653463" y="4071938"/>
          <p14:tracePt t="29502" x="8589963" y="4054475"/>
          <p14:tracePt t="29518" x="8537575" y="4054475"/>
          <p14:tracePt t="29534" x="8456613" y="4054475"/>
          <p14:tracePt t="29551" x="8367713" y="4054475"/>
          <p14:tracePt t="29568" x="7920038" y="4054475"/>
          <p14:tracePt t="29569" x="7697788" y="4054475"/>
          <p14:tracePt t="29585" x="6956425" y="4054475"/>
          <p14:tracePt t="29602" x="6089650" y="4152900"/>
          <p14:tracePt t="29618" x="5170488" y="4276725"/>
          <p14:tracePt t="29635" x="4384675" y="4357688"/>
          <p14:tracePt t="29652" x="3884613" y="4357688"/>
          <p14:tracePt t="29669" x="3536950" y="4357688"/>
          <p14:tracePt t="29686" x="3241675" y="4330700"/>
          <p14:tracePt t="29702" x="2795588" y="4276725"/>
          <p14:tracePt t="29719" x="2098675" y="4179888"/>
          <p14:tracePt t="29736" x="1357313" y="4098925"/>
          <p14:tracePt t="29753" x="473075" y="4037013"/>
          <p14:tracePt t="29769" x="160338" y="4010025"/>
          <p14:tracePt t="29786" x="36513" y="4000500"/>
          <p14:tracePt t="29803" x="9525" y="4000500"/>
          <p14:tracePt t="30041" x="9525" y="3990975"/>
          <p14:tracePt t="30049" x="17463" y="3990975"/>
          <p14:tracePt t="30073" x="26988" y="3990975"/>
          <p14:tracePt t="30081" x="36513" y="3990975"/>
          <p14:tracePt t="30089" x="44450" y="3990975"/>
          <p14:tracePt t="30104" x="53975" y="3990975"/>
          <p14:tracePt t="30121" x="160338" y="3990975"/>
          <p14:tracePt t="30137" x="608013" y="4017963"/>
          <p14:tracePt t="30154" x="1054100" y="4081463"/>
          <p14:tracePt t="30171" x="1482725" y="4143375"/>
          <p14:tracePt t="30187" x="1812925" y="4187825"/>
          <p14:tracePt t="30204" x="2017713" y="4224338"/>
          <p14:tracePt t="30221" x="2197100" y="4251325"/>
          <p14:tracePt t="30237" x="2527300" y="4303713"/>
          <p14:tracePt t="30254" x="3490913" y="4581525"/>
          <p14:tracePt t="30271" x="4751388" y="4946650"/>
          <p14:tracePt t="30288" x="5965825" y="5295900"/>
          <p14:tracePt t="30289" x="6483350" y="5456238"/>
          <p14:tracePt t="30305" x="6804025" y="5554663"/>
          <p14:tracePt t="30305" x="6938963" y="5616575"/>
          <p14:tracePt t="30321" x="7000875" y="5643563"/>
          <p14:tracePt t="30377" x="7000875" y="5653088"/>
          <p14:tracePt t="30385" x="6991350" y="5661025"/>
          <p14:tracePt t="30393" x="6965950" y="5680075"/>
          <p14:tracePt t="30405" x="6956425" y="5680075"/>
          <p14:tracePt t="30422" x="6911975" y="5705475"/>
          <p14:tracePt t="30438" x="6884988" y="5724525"/>
          <p14:tracePt t="30455" x="6867525" y="5732463"/>
          <p14:tracePt t="30481" x="6858000" y="5741988"/>
          <p14:tracePt t="31457" x="6848475" y="5741988"/>
          <p14:tracePt t="31465" x="6786563" y="5688013"/>
          <p14:tracePt t="31475" x="6643688" y="5554663"/>
          <p14:tracePt t="31492" x="6269038" y="5133975"/>
          <p14:tracePt t="31509" x="5830888" y="4768850"/>
          <p14:tracePt t="31526" x="5537200" y="4598988"/>
          <p14:tracePt t="31542" x="5367338" y="4510088"/>
          <p14:tracePt t="31559" x="5295900" y="4491038"/>
          <p14:tracePt t="31577" x="5268913" y="4491038"/>
          <p14:tracePt t="31593" x="5241925" y="4483100"/>
          <p14:tracePt t="31609" x="5197475" y="4465638"/>
          <p14:tracePt t="31626" x="5160963" y="4446588"/>
          <p14:tracePt t="31713" x="5180013" y="4446588"/>
          <p14:tracePt t="31721" x="5251450" y="4465638"/>
          <p14:tracePt t="31729" x="5322888" y="4483100"/>
          <p14:tracePt t="31743" x="5438775" y="4527550"/>
          <p14:tracePt t="31760" x="5715000" y="4598988"/>
          <p14:tracePt t="31778" x="6296025" y="4840288"/>
          <p14:tracePt t="31794" x="6510338" y="4938713"/>
          <p14:tracePt t="31810" x="6643688" y="5010150"/>
          <p14:tracePt t="31828" x="6724650" y="5062538"/>
          <p14:tracePt t="31844" x="6751638" y="5089525"/>
          <p14:tracePt t="31861" x="6769100" y="5108575"/>
          <p14:tracePt t="31878" x="6777038" y="5116513"/>
          <p14:tracePt t="31894" x="6786563" y="5126038"/>
          <p14:tracePt t="32202" x="6786563" y="5116513"/>
          <p14:tracePt t="32210" x="6777038" y="5116513"/>
        </p14:tracePtLst>
      </p14:laserTrace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4"/>
          <a:stretch/>
        </p:blipFill>
        <p:spPr bwMode="auto">
          <a:xfrm>
            <a:off x="1524001" y="3124200"/>
            <a:ext cx="46196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M.Edalati\Desktop\New folder (3)\IMG_20181017_005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05600" y="-114300"/>
            <a:ext cx="33718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4136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63" x="6769100" y="5099050"/>
          <p14:tracePt t="1099" x="6769100" y="5089525"/>
          <p14:tracePt t="1108" x="6804025" y="5081588"/>
          <p14:tracePt t="1115" x="6858000" y="5072063"/>
          <p14:tracePt t="1124" x="6911975" y="5045075"/>
          <p14:tracePt t="1141" x="7062788" y="4991100"/>
          <p14:tracePt t="1158" x="7269163" y="4938713"/>
          <p14:tracePt t="1174" x="7537450" y="4857750"/>
          <p14:tracePt t="1191" x="7966075" y="4732338"/>
          <p14:tracePt t="1208" x="8537575" y="4545013"/>
          <p14:tracePt t="1225" x="9134475" y="4375150"/>
          <p14:tracePt t="1894" x="9126538" y="3608388"/>
          <p14:tracePt t="1911" x="8742363" y="3438525"/>
          <p14:tracePt t="1927" x="8528050" y="3340100"/>
          <p14:tracePt t="1944" x="8277225" y="3241675"/>
          <p14:tracePt t="1961" x="8126413" y="3160713"/>
          <p14:tracePt t="1978" x="8027988" y="3089275"/>
          <p14:tracePt t="1994" x="7983538" y="3054350"/>
          <p14:tracePt t="2011" x="7885113" y="2965450"/>
          <p14:tracePt t="2028" x="7804150" y="2884488"/>
          <p14:tracePt t="2044" x="7742238" y="2822575"/>
          <p14:tracePt t="2062" x="7680325" y="2741613"/>
          <p14:tracePt t="2078" x="7616825" y="2697163"/>
          <p14:tracePt t="2095" x="7554913" y="2660650"/>
          <p14:tracePt t="2113" x="7500938" y="2625725"/>
          <p14:tracePt t="2128" x="7456488" y="2608263"/>
          <p14:tracePt t="2145" x="7439025" y="2598738"/>
          <p14:tracePt t="2162" x="7394575" y="2562225"/>
          <p14:tracePt t="2178" x="7348538" y="2517775"/>
          <p14:tracePt t="2195" x="7296150" y="2482850"/>
          <p14:tracePt t="2196" x="7286625" y="2465388"/>
          <p14:tracePt t="2212" x="7277100" y="2455863"/>
          <p14:tracePt t="2228" x="7259638" y="2438400"/>
          <p14:tracePt t="2245" x="7251700" y="2419350"/>
          <p14:tracePt t="2263" x="7232650" y="2401888"/>
          <p14:tracePt t="2279" x="7224713" y="2384425"/>
          <p14:tracePt t="2295" x="7188200" y="2357438"/>
          <p14:tracePt t="2313" x="7116763" y="2276475"/>
          <p14:tracePt t="2330" x="7000875" y="2170113"/>
          <p14:tracePt t="2345" x="6902450" y="2098675"/>
          <p14:tracePt t="2362" x="6804025" y="2017713"/>
          <p14:tracePt t="2379" x="6643688" y="1884363"/>
          <p14:tracePt t="2396" x="6545263" y="1812925"/>
          <p14:tracePt t="2412" x="6500813" y="1758950"/>
          <p14:tracePt t="2429" x="6465888" y="1724025"/>
          <p14:tracePt t="2446" x="6446838" y="1704975"/>
          <p14:tracePt t="2462" x="6429375" y="1687513"/>
          <p14:tracePt t="2479" x="6411913" y="1670050"/>
          <p14:tracePt t="2496" x="6367463" y="1625600"/>
          <p14:tracePt t="2513" x="6323013" y="1571625"/>
          <p14:tracePt t="2530" x="6269038" y="1517650"/>
          <p14:tracePt t="2546" x="6197600" y="1446213"/>
          <p14:tracePt t="2563" x="6126163" y="1393825"/>
          <p14:tracePt t="2564" x="6116638" y="1384300"/>
          <p14:tracePt t="2580" x="6108700" y="1374775"/>
          <p14:tracePt t="2900" x="6116638" y="1374775"/>
          <p14:tracePt t="2908" x="6134100" y="1374775"/>
          <p14:tracePt t="2924" x="6143625" y="1374775"/>
          <p14:tracePt t="2940" x="6153150" y="1384300"/>
          <p14:tracePt t="3004" x="6161088" y="1384300"/>
          <p14:tracePt t="3020" x="6170613" y="1393825"/>
          <p14:tracePt t="3052" x="6180138" y="1393825"/>
          <p14:tracePt t="3100" x="6180138" y="1401763"/>
          <p14:tracePt t="3108" x="6188075" y="1401763"/>
          <p14:tracePt t="3116" x="6197600" y="1411288"/>
          <p14:tracePt t="3133" x="6205538" y="1419225"/>
          <p14:tracePt t="3196" x="6215063" y="1419225"/>
          <p14:tracePt t="3212" x="6224588" y="1419225"/>
          <p14:tracePt t="3220" x="6232525" y="1419225"/>
          <p14:tracePt t="3233" x="6242050" y="1428750"/>
          <p14:tracePt t="3249" x="6251575" y="1428750"/>
          <p14:tracePt t="3266" x="6259513" y="1438275"/>
          <p14:tracePt t="3283" x="6276975" y="1446213"/>
          <p14:tracePt t="3299" x="6276975" y="1455738"/>
          <p14:tracePt t="3334" x="6296025" y="1465263"/>
          <p14:tracePt t="3428" x="6303963" y="1465263"/>
          <p14:tracePt t="3436" x="6313488" y="1465263"/>
          <p14:tracePt t="3444" x="6323013" y="1473200"/>
          <p14:tracePt t="3460" x="6330950" y="1473200"/>
          <p14:tracePt t="3476" x="6340475" y="1473200"/>
          <p14:tracePt t="3492" x="6348413" y="1482725"/>
          <p14:tracePt t="3508" x="6357938" y="1482725"/>
          <p14:tracePt t="3524" x="6367463" y="1482725"/>
          <p14:tracePt t="3556" x="6384925" y="1490663"/>
          <p14:tracePt t="3564" x="6402388" y="1500188"/>
          <p14:tracePt t="3572" x="6419850" y="1527175"/>
          <p14:tracePt t="3583" x="6456363" y="1536700"/>
          <p14:tracePt t="3600" x="6483350" y="1562100"/>
          <p14:tracePt t="3617" x="6483350" y="1571625"/>
          <p14:tracePt t="3996" x="6473825" y="1571625"/>
          <p14:tracePt t="4028" x="6465888" y="1571625"/>
          <p14:tracePt t="4068" x="6456363" y="1571625"/>
          <p14:tracePt t="4252" x="6446838" y="1571625"/>
          <p14:tracePt t="4276" x="6446838" y="1562100"/>
          <p14:tracePt t="4284" x="6438900" y="1554163"/>
          <p14:tracePt t="4868" x="6419850" y="1554163"/>
          <p14:tracePt t="5693" x="6411913" y="1554163"/>
          <p14:tracePt t="5789" x="6384925" y="1554163"/>
          <p14:tracePt t="5797" x="6269038" y="1527175"/>
          <p14:tracePt t="5809" x="6143625" y="1482725"/>
          <p14:tracePt t="5826" x="5894388" y="1419225"/>
          <p14:tracePt t="5842" x="5697538" y="1366838"/>
          <p14:tracePt t="5859" x="5483225" y="1312863"/>
          <p14:tracePt t="5876" x="5330825" y="1303338"/>
          <p14:tracePt t="5877" x="5251450" y="1303338"/>
          <p14:tracePt t="5892" x="5205413" y="1303338"/>
          <p14:tracePt t="5909" x="5045075" y="1339850"/>
          <p14:tracePt t="5926" x="4902200" y="1393825"/>
          <p14:tracePt t="5943" x="4759325" y="1455738"/>
          <p14:tracePt t="5959" x="4608513" y="1544638"/>
          <p14:tracePt t="5976" x="4394200" y="1633538"/>
          <p14:tracePt t="5993" x="4205288" y="1741488"/>
          <p14:tracePt t="6009" x="3929063" y="1965325"/>
          <p14:tracePt t="6026" x="3473450" y="2482850"/>
          <p14:tracePt t="6043" x="2884488" y="3125788"/>
          <p14:tracePt t="6060" x="2330450" y="3714750"/>
          <p14:tracePt t="6061" x="2098675" y="3956050"/>
          <p14:tracePt t="6077" x="1803400" y="4322763"/>
          <p14:tracePt t="6093" x="1660525" y="4537075"/>
          <p14:tracePt t="6110" x="1616075" y="4616450"/>
          <p14:tracePt t="6127" x="1616075" y="4652963"/>
          <p14:tracePt t="6143" x="1616075" y="4679950"/>
          <p14:tracePt t="6160" x="1633538" y="4697413"/>
          <p14:tracePt t="6177" x="1697038" y="4705350"/>
          <p14:tracePt t="6194" x="1785938" y="4714875"/>
          <p14:tracePt t="6210" x="1866900" y="4714875"/>
          <p14:tracePt t="6227" x="1955800" y="4714875"/>
          <p14:tracePt t="6244" x="2036763" y="4714875"/>
          <p14:tracePt t="6245" x="2044700" y="4714875"/>
          <p14:tracePt t="6261" x="2054225" y="4714875"/>
          <p14:tracePt t="6277" x="2062163" y="4714875"/>
          <p14:tracePt t="6294" x="2081213" y="4732338"/>
          <p14:tracePt t="6311" x="2089150" y="4732338"/>
          <p14:tracePt t="6328" x="2108200" y="4732338"/>
          <p14:tracePt t="6344" x="2116138" y="4732338"/>
          <p14:tracePt t="6360" x="2133600" y="4732338"/>
          <p14:tracePt t="6377" x="2143125" y="4732338"/>
          <p14:tracePt t="6394" x="2170113" y="4732338"/>
          <p14:tracePt t="6411" x="2224088" y="4714875"/>
          <p14:tracePt t="6428" x="2322513" y="4687888"/>
          <p14:tracePt t="6445" x="2724150" y="4554538"/>
          <p14:tracePt t="6461" x="3179763" y="4394200"/>
          <p14:tracePt t="6478" x="3643313" y="4276725"/>
          <p14:tracePt t="6495" x="4089400" y="4152900"/>
          <p14:tracePt t="6511" x="4259263" y="4098925"/>
          <p14:tracePt t="6528" x="4322763" y="4062413"/>
          <p14:tracePt t="6545" x="4340225" y="4054475"/>
          <p14:tracePt t="6561" x="4367213" y="4037013"/>
          <p14:tracePt t="6578" x="4384675" y="4027488"/>
          <p14:tracePt t="6595" x="4394200" y="4010025"/>
          <p14:tracePt t="6612" x="4411663" y="4000500"/>
          <p14:tracePt t="6629" x="4446588" y="3983038"/>
          <p14:tracePt t="6646" x="4510088" y="3973513"/>
          <p14:tracePt t="6663" x="4527550" y="3965575"/>
          <p14:tracePt t="6679" x="4545013" y="3965575"/>
          <p14:tracePt t="6893" x="4537075" y="3965575"/>
          <p14:tracePt t="6901" x="4537075" y="3956050"/>
          <p14:tracePt t="6913" x="4527550" y="3956050"/>
          <p14:tracePt t="6930" x="4518025" y="3946525"/>
          <p14:tracePt t="6949" x="4500563" y="3929063"/>
          <p14:tracePt t="6965" x="4491038" y="3929063"/>
          <p14:tracePt t="6980" x="4491038" y="3919538"/>
          <p14:tracePt t="6997" x="4473575" y="3911600"/>
          <p14:tracePt t="7014" x="4456113" y="3902075"/>
          <p14:tracePt t="7030" x="4446588" y="3902075"/>
          <p14:tracePt t="7047" x="4438650" y="3902075"/>
          <p14:tracePt t="7064" x="4419600" y="3894138"/>
          <p14:tracePt t="7080" x="4394200" y="3884613"/>
          <p14:tracePt t="7097" x="4375150" y="3884613"/>
          <p14:tracePt t="7114" x="4330700" y="3867150"/>
          <p14:tracePt t="7130" x="4322763" y="3867150"/>
          <p14:tracePt t="7147" x="4295775" y="3867150"/>
          <p14:tracePt t="7164" x="4276725" y="3857625"/>
          <p14:tracePt t="7181" x="4268788" y="3857625"/>
          <p14:tracePt t="7277" x="4251325" y="3857625"/>
          <p14:tracePt t="7293" x="4241800" y="3857625"/>
          <p14:tracePt t="7301" x="4214813" y="3857625"/>
          <p14:tracePt t="7309" x="4197350" y="3840163"/>
          <p14:tracePt t="7317" x="4179888" y="3840163"/>
          <p14:tracePt t="7331" x="4170363" y="3840163"/>
          <p14:tracePt t="7347" x="4143375" y="3840163"/>
          <p14:tracePt t="7365" x="4108450" y="3822700"/>
          <p14:tracePt t="7382" x="4081463" y="3813175"/>
          <p14:tracePt t="7398" x="4081463" y="3803650"/>
          <p14:tracePt t="7415" x="4071938" y="3803650"/>
          <p14:tracePt t="7437" x="4062413" y="3803650"/>
          <p14:tracePt t="7448" x="4054475" y="3803650"/>
          <p14:tracePt t="7465" x="4044950" y="3803650"/>
          <p14:tracePt t="7482" x="4017963" y="3803650"/>
          <p14:tracePt t="7498" x="4010025" y="3803650"/>
          <p14:tracePt t="7515" x="3983038" y="3803650"/>
          <p14:tracePt t="7532" x="3938588" y="3786188"/>
          <p14:tracePt t="7549" x="3911600" y="3776663"/>
          <p14:tracePt t="7549" x="3884613" y="3776663"/>
          <p14:tracePt t="7566" x="3867150" y="3776663"/>
          <p14:tracePt t="7582" x="3830638" y="3768725"/>
          <p14:tracePt t="7599" x="3803650" y="3768725"/>
          <p14:tracePt t="7616" x="3776663" y="3759200"/>
          <p14:tracePt t="7633" x="3751263" y="3759200"/>
          <p14:tracePt t="7649" x="3724275" y="3741738"/>
          <p14:tracePt t="7666" x="3705225" y="3741738"/>
          <p14:tracePt t="7682" x="3687763" y="3741738"/>
          <p14:tracePt t="7699" x="3670300" y="3741738"/>
          <p14:tracePt t="7718" x="3660775" y="3741738"/>
          <p14:tracePt t="7734" x="3652838" y="3741738"/>
          <p14:tracePt t="7749" x="3643313" y="3741738"/>
          <p14:tracePt t="7766" x="3633788" y="3741738"/>
          <p14:tracePt t="7784" x="3616325" y="3741738"/>
          <p14:tracePt t="7800" x="3598863" y="3741738"/>
          <p14:tracePt t="7817" x="3562350" y="3741738"/>
          <p14:tracePt t="7833" x="3536950" y="3741738"/>
          <p14:tracePt t="7849" x="3490913" y="3741738"/>
          <p14:tracePt t="7866" x="3455988" y="3741738"/>
          <p14:tracePt t="7883" x="3419475" y="3741738"/>
          <p14:tracePt t="7900" x="3367088" y="3741738"/>
          <p14:tracePt t="7917" x="3295650" y="3741738"/>
          <p14:tracePt t="7918" x="3268663" y="3741738"/>
          <p14:tracePt t="7934" x="3205163" y="3741738"/>
          <p14:tracePt t="7950" x="3152775" y="3741738"/>
          <p14:tracePt t="7967" x="3089275" y="3741738"/>
          <p14:tracePt t="7984" x="3036888" y="3741738"/>
          <p14:tracePt t="8000" x="2982913" y="3741738"/>
          <p14:tracePt t="8017" x="2928938" y="3741738"/>
          <p14:tracePt t="8034" x="2874963" y="3741738"/>
          <p14:tracePt t="8051" x="2840038" y="3759200"/>
          <p14:tracePt t="8067" x="2803525" y="3759200"/>
          <p14:tracePt t="8084" x="2768600" y="3768725"/>
          <p14:tracePt t="8101" x="2714625" y="3776663"/>
          <p14:tracePt t="8118" x="2697163" y="3776663"/>
          <p14:tracePt t="8135" x="2670175" y="3776663"/>
          <p14:tracePt t="8151" x="2652713" y="3776663"/>
          <p14:tracePt t="8168" x="2625725" y="3776663"/>
          <p14:tracePt t="8189" x="2616200" y="3776663"/>
          <p14:tracePt t="8245" x="2608263" y="3776663"/>
          <p14:tracePt t="8269" x="2598738" y="3776663"/>
          <p14:tracePt t="8286" x="2589213" y="3776663"/>
          <p14:tracePt t="8357" x="2581275" y="3776663"/>
          <p14:tracePt t="8958" x="2571750" y="3776663"/>
          <p14:tracePt t="8966" x="2562225" y="3776663"/>
          <p14:tracePt t="9006" x="2544763" y="3776663"/>
          <p14:tracePt t="9054" x="2536825" y="3776663"/>
          <p14:tracePt t="9062" x="2527300" y="3776663"/>
          <p14:tracePt t="9078" x="2517775" y="3776663"/>
          <p14:tracePt t="9088" x="2509838" y="3776663"/>
          <p14:tracePt t="9105" x="2500313" y="3768725"/>
          <p14:tracePt t="9121" x="2473325" y="3768725"/>
          <p14:tracePt t="9138" x="2455863" y="3759200"/>
          <p14:tracePt t="9155" x="2428875" y="3751263"/>
          <p14:tracePt t="9172" x="2401888" y="3741738"/>
          <p14:tracePt t="9188" x="2393950" y="3741738"/>
          <p14:tracePt t="9205" x="2374900" y="3741738"/>
          <p14:tracePt t="9206" x="2366963" y="3741738"/>
          <p14:tracePt t="9222" x="2347913" y="3732213"/>
          <p14:tracePt t="9239" x="2339975" y="3724275"/>
          <p14:tracePt t="9255" x="2322513" y="3724275"/>
          <p14:tracePt t="9272" x="2295525" y="3714750"/>
          <p14:tracePt t="9289" x="2286000" y="3705225"/>
          <p14:tracePt t="9305" x="2268538" y="3705225"/>
          <p14:tracePt t="9322" x="2251075" y="3705225"/>
          <p14:tracePt t="9339" x="2232025" y="3705225"/>
          <p14:tracePt t="9356" x="2224088" y="3705225"/>
          <p14:tracePt t="9372" x="2205038" y="3705225"/>
          <p14:tracePt t="9388" x="2187575" y="3705225"/>
          <p14:tracePt t="9405" x="2170113" y="3705225"/>
          <p14:tracePt t="9430" x="2160588" y="3705225"/>
          <p14:tracePt t="9454" x="2152650" y="3705225"/>
          <p14:tracePt t="9542" x="2143125" y="3705225"/>
          <p14:tracePt t="9574" x="2133600" y="3705225"/>
          <p14:tracePt t="9734" x="2125663" y="3705225"/>
          <p14:tracePt t="9806" x="2116138" y="3705225"/>
          <p14:tracePt t="9854" x="2108200" y="3705225"/>
          <p14:tracePt t="9918" x="2089150" y="3705225"/>
          <p14:tracePt t="10150" x="2081213" y="3705225"/>
          <p14:tracePt t="11414" x="2071688" y="3705225"/>
          <p14:tracePt t="11438" x="2062163" y="3714750"/>
          <p14:tracePt t="11447" x="2027238" y="3732213"/>
          <p14:tracePt t="11454" x="2000250" y="3759200"/>
          <p14:tracePt t="11464" x="1946275" y="3786188"/>
          <p14:tracePt t="11480" x="1687513" y="3884613"/>
          <p14:tracePt t="11497" x="1473200" y="3965575"/>
          <p14:tracePt t="11514" x="1250950" y="4027488"/>
          <p14:tracePt t="11530" x="1054100" y="4062413"/>
          <p14:tracePt t="11547" x="830263" y="4098925"/>
          <p14:tracePt t="11564" x="679450" y="4116388"/>
          <p14:tracePt t="11581" x="652463" y="4116388"/>
          <p14:tracePt t="11597" x="642938" y="4116388"/>
          <p14:tracePt t="11631" x="625475" y="4116388"/>
          <p14:tracePt t="11647" x="615950" y="4116388"/>
          <p14:tracePt t="11662" x="608013" y="4098925"/>
          <p14:tracePt t="11671" x="598488" y="4098925"/>
          <p14:tracePt t="11681" x="588963" y="4081463"/>
          <p14:tracePt t="11698" x="561975" y="4062413"/>
          <p14:tracePt t="11715" x="554038" y="4044950"/>
          <p14:tracePt t="11731" x="500063" y="4037013"/>
          <p14:tracePt t="11748" x="465138" y="4027488"/>
          <p14:tracePt t="11765" x="411163" y="4010025"/>
          <p14:tracePt t="11781" x="374650" y="4000500"/>
          <p14:tracePt t="11798" x="357188" y="4000500"/>
          <p14:tracePt t="11847" x="347663" y="4000500"/>
          <p14:tracePt t="11855" x="347663" y="3990975"/>
          <p14:tracePt t="12759" x="357188" y="3990975"/>
          <p14:tracePt t="12767" x="366713" y="3990975"/>
          <p14:tracePt t="12775" x="393700" y="3990975"/>
          <p14:tracePt t="12785" x="438150" y="3990975"/>
          <p14:tracePt t="12802" x="785813" y="3990975"/>
          <p14:tracePt t="12819" x="1276350" y="3990975"/>
          <p14:tracePt t="12837" x="2009775" y="3938588"/>
          <p14:tracePt t="12852" x="2840038" y="3786188"/>
          <p14:tracePt t="12869" x="3571875" y="3643313"/>
          <p14:tracePt t="12886" x="4143375" y="3455988"/>
          <p14:tracePt t="12903" x="4456113" y="3330575"/>
          <p14:tracePt t="12903" x="4598988" y="3276600"/>
          <p14:tracePt t="12919" x="4938713" y="3081338"/>
          <p14:tracePt t="12936" x="5170488" y="2938463"/>
          <p14:tracePt t="12953" x="5348288" y="2786063"/>
          <p14:tracePt t="12970" x="5510213" y="2625725"/>
          <p14:tracePt t="12987" x="5741988" y="2500313"/>
          <p14:tracePt t="13002" x="5956300" y="2339975"/>
          <p14:tracePt t="13019" x="6340475" y="2116138"/>
          <p14:tracePt t="13036" x="6653213" y="1946275"/>
          <p14:tracePt t="13053" x="6929438" y="1768475"/>
          <p14:tracePt t="13070" x="7054850" y="1660525"/>
          <p14:tracePt t="13087" x="7108825" y="1589088"/>
          <p14:tracePt t="13087" x="7134225" y="1544638"/>
          <p14:tracePt t="13103" x="7161213" y="1509713"/>
          <p14:tracePt t="13120" x="7170738" y="1465263"/>
          <p14:tracePt t="13136" x="7170738" y="1446213"/>
          <p14:tracePt t="13153" x="7170738" y="1438275"/>
          <p14:tracePt t="13207" x="7170738" y="1428750"/>
          <p14:tracePt t="13351" x="7170738" y="1419225"/>
          <p14:tracePt t="13367" x="7161213" y="1411288"/>
          <p14:tracePt t="13391" x="7153275" y="1411288"/>
          <p14:tracePt t="13399" x="7143750" y="1411288"/>
          <p14:tracePt t="13423" x="7134225" y="1411288"/>
          <p14:tracePt t="13447" x="7126288" y="1411288"/>
          <p14:tracePt t="13471" x="7126288" y="1419225"/>
          <p14:tracePt t="13511" x="7126288" y="1428750"/>
          <p14:tracePt t="13527" x="7108825" y="1446213"/>
          <p14:tracePt t="13551" x="7099300" y="1455738"/>
          <p14:tracePt t="13559" x="7089775" y="1465263"/>
          <p14:tracePt t="13567" x="7062788" y="1473200"/>
          <p14:tracePt t="13575" x="7045325" y="1473200"/>
          <p14:tracePt t="13588" x="7018338" y="1473200"/>
          <p14:tracePt t="13606" x="6973888" y="1473200"/>
          <p14:tracePt t="13622" x="6911975" y="1473200"/>
          <p14:tracePt t="13638" x="6848475" y="1473200"/>
          <p14:tracePt t="13639" x="6804025" y="1473200"/>
          <p14:tracePt t="13656" x="6732588" y="1473200"/>
          <p14:tracePt t="13672" x="6581775" y="1473200"/>
          <p14:tracePt t="13689" x="6446838" y="1500188"/>
          <p14:tracePt t="13706" x="6286500" y="1509713"/>
          <p14:tracePt t="13722" x="6134100" y="1536700"/>
          <p14:tracePt t="13739" x="6010275" y="1554163"/>
          <p14:tracePt t="13756" x="5965825" y="1562100"/>
          <p14:tracePt t="13772" x="5919788" y="1562100"/>
          <p14:tracePt t="13789" x="5911850" y="1562100"/>
          <p14:tracePt t="13807" x="5902325" y="1581150"/>
          <p14:tracePt t="13855" x="5894388" y="1581150"/>
          <p14:tracePt t="13871" x="5884863" y="1581150"/>
          <p14:tracePt t="13895" x="5875338" y="1581150"/>
          <p14:tracePt t="13919" x="5894388" y="1589088"/>
          <p14:tracePt t="13927" x="5919788" y="1598613"/>
          <p14:tracePt t="13939" x="5946775" y="1598613"/>
          <p14:tracePt t="13956" x="6018213" y="1608138"/>
          <p14:tracePt t="13973" x="6108700" y="1608138"/>
          <p14:tracePt t="13990" x="6357938" y="1608138"/>
          <p14:tracePt t="14007" x="6616700" y="1608138"/>
          <p14:tracePt t="14023" x="6715125" y="1598613"/>
          <p14:tracePt t="14040" x="6777038" y="1581150"/>
          <p14:tracePt t="14056" x="6786563" y="1581150"/>
          <p14:tracePt t="14073" x="6796088" y="1571625"/>
          <p14:tracePt t="14159" x="6777038" y="1544638"/>
          <p14:tracePt t="14167" x="6688138" y="1544638"/>
          <p14:tracePt t="14175" x="6545263" y="1544638"/>
          <p14:tracePt t="14190" x="6367463" y="1544638"/>
          <p14:tracePt t="14208" x="5884863" y="1544638"/>
          <p14:tracePt t="14224" x="5795963" y="1544638"/>
          <p14:tracePt t="14241" x="5786438" y="1554163"/>
          <p14:tracePt t="14257" x="5803900" y="1616075"/>
          <p14:tracePt t="14275" x="5938838" y="1687513"/>
          <p14:tracePt t="14291" x="6126163" y="1758950"/>
          <p14:tracePt t="14308" x="6340475" y="1822450"/>
          <p14:tracePt t="14326" x="6545263" y="1839913"/>
          <p14:tracePt t="14341" x="6653213" y="1839913"/>
          <p14:tracePt t="14357" x="6661150" y="1839913"/>
          <p14:tracePt t="14423" x="6670675" y="1847850"/>
          <p14:tracePt t="14431" x="6661150" y="1857375"/>
          <p14:tracePt t="14441" x="6653213" y="1884363"/>
          <p14:tracePt t="14458" x="6653213" y="1946275"/>
          <p14:tracePt t="14476" x="6653213" y="2027238"/>
          <p14:tracePt t="14492" x="6715125" y="2401888"/>
          <p14:tracePt t="14508" x="6813550" y="2643188"/>
          <p14:tracePt t="14526" x="6884988" y="2867025"/>
          <p14:tracePt t="14542" x="6973888" y="3089275"/>
          <p14:tracePt t="14558" x="7027863" y="3224213"/>
          <p14:tracePt t="14575" x="7045325" y="3340100"/>
          <p14:tracePt t="14592" x="7045325" y="3357563"/>
          <p14:tracePt t="14609" x="7045325" y="3375025"/>
          <p14:tracePt t="14626" x="7045325" y="3384550"/>
          <p14:tracePt t="14642" x="7045325" y="3402013"/>
          <p14:tracePt t="14659" x="7045325" y="3419475"/>
          <p14:tracePt t="14676" x="7037388" y="3419475"/>
          <p14:tracePt t="14692" x="7037388" y="3429000"/>
          <p14:tracePt t="14728" x="7037388" y="3438525"/>
          <p14:tracePt t="14743" x="7037388" y="3446463"/>
          <p14:tracePt t="14751" x="7037388" y="3455988"/>
          <p14:tracePt t="14767" x="7037388" y="3473450"/>
          <p14:tracePt t="14783" x="7037388" y="3482975"/>
          <p14:tracePt t="14793" x="7045325" y="3509963"/>
          <p14:tracePt t="14810" x="7089775" y="3517900"/>
          <p14:tracePt t="14826" x="7126288" y="3536950"/>
          <p14:tracePt t="14843" x="7143750" y="3554413"/>
          <p14:tracePt t="14992" x="7153275" y="3554413"/>
          <p14:tracePt t="15000" x="7153275" y="3562350"/>
          <p14:tracePt t="15010" x="7153275" y="3598863"/>
          <p14:tracePt t="15027" x="7054850" y="3813175"/>
          <p14:tracePt t="15044" x="7045325" y="4241800"/>
          <p14:tracePt t="15061" x="7045325" y="4768850"/>
          <p14:tracePt t="15077" x="7045325" y="5160963"/>
          <p14:tracePt t="15093" x="7018338" y="5429250"/>
          <p14:tracePt t="15110" x="6983413" y="5626100"/>
          <p14:tracePt t="15127" x="6929438" y="5768975"/>
          <p14:tracePt t="15128" x="6902450" y="5803900"/>
          <p14:tracePt t="15144" x="6858000" y="5857875"/>
          <p14:tracePt t="15161" x="6840538" y="5875338"/>
          <p14:tracePt t="15192" x="6831013" y="5875338"/>
          <p14:tracePt t="15208" x="6823075" y="5875338"/>
          <p14:tracePt t="15216" x="6804025" y="5875338"/>
          <p14:tracePt t="15228" x="6804025" y="5857875"/>
          <p14:tracePt t="15245" x="6804025" y="5840413"/>
          <p14:tracePt t="15261" x="6786563" y="5803900"/>
          <p14:tracePt t="16008" x="6786563" y="5795963"/>
          <p14:tracePt t="16024" x="6786563" y="5759450"/>
          <p14:tracePt t="16032" x="6769100" y="5626100"/>
          <p14:tracePt t="16040" x="6759575" y="5456238"/>
          <p14:tracePt t="16048" x="6759575" y="5205413"/>
          <p14:tracePt t="16065" x="6715125" y="4572000"/>
          <p14:tracePt t="16081" x="6589713" y="4017963"/>
          <p14:tracePt t="16098" x="6446838" y="3490913"/>
          <p14:tracePt t="16115" x="6375400" y="3017838"/>
          <p14:tracePt t="16131" x="6340475" y="2759075"/>
          <p14:tracePt t="16148" x="6340475" y="2625725"/>
          <p14:tracePt t="16165" x="6340475" y="2571750"/>
          <p14:tracePt t="16181" x="6340475" y="2544763"/>
          <p14:tracePt t="16198" x="6340475" y="2509838"/>
          <p14:tracePt t="16248" x="6340475" y="2490788"/>
          <p14:tracePt t="16256" x="6340475" y="2482850"/>
          <p14:tracePt t="16266" x="6340475" y="2465388"/>
          <p14:tracePt t="16282" x="6340475" y="2428875"/>
          <p14:tracePt t="16299" x="6296025" y="2347913"/>
          <p14:tracePt t="16315" x="6242050" y="2295525"/>
          <p14:tracePt t="16332" x="6197600" y="2259013"/>
          <p14:tracePt t="16349" x="6143625" y="2259013"/>
          <p14:tracePt t="16366" x="6099175" y="2259013"/>
          <p14:tracePt t="16382" x="6018213" y="2357438"/>
          <p14:tracePt t="16399" x="5867400" y="2751138"/>
          <p14:tracePt t="16400" x="5688013" y="3133725"/>
          <p14:tracePt t="16416" x="5491163" y="3562350"/>
          <p14:tracePt t="16433" x="4741863" y="4633913"/>
          <p14:tracePt t="16449" x="4205288" y="5276850"/>
          <p14:tracePt t="16466" x="3751263" y="5705475"/>
          <p14:tracePt t="16483" x="3402013" y="5956300"/>
          <p14:tracePt t="16499" x="3179763" y="6081713"/>
          <p14:tracePt t="16516" x="3017838" y="6134100"/>
          <p14:tracePt t="16533" x="2901950" y="6170613"/>
          <p14:tracePt t="16550" x="2847975" y="6188075"/>
          <p14:tracePt t="16567" x="2840038" y="6188075"/>
          <p14:tracePt t="16664" x="2830513" y="6180138"/>
          <p14:tracePt t="16672" x="2840038" y="6018213"/>
          <p14:tracePt t="16683" x="2867025" y="5902325"/>
          <p14:tracePt t="16700" x="2982913" y="5510213"/>
          <p14:tracePt t="16717" x="3133725" y="5180013"/>
          <p14:tracePt t="16734" x="3286125" y="4938713"/>
          <p14:tracePt t="16750" x="3509963" y="4705350"/>
          <p14:tracePt t="16767" x="3741738" y="4554538"/>
          <p14:tracePt t="16784" x="4098925" y="4357688"/>
          <p14:tracePt t="16801" x="4367213" y="4197350"/>
          <p14:tracePt t="16818" x="4741863" y="3929063"/>
          <p14:tracePt t="16836" x="5000625" y="3741738"/>
          <p14:tracePt t="16851" x="5116513" y="3652838"/>
          <p14:tracePt t="16867" x="5205413" y="3589338"/>
          <p14:tracePt t="16884" x="5268913" y="3554413"/>
          <p14:tracePt t="16901" x="5313363" y="3536950"/>
          <p14:tracePt t="16918" x="5322888" y="3527425"/>
          <p14:tracePt t="16934" x="5330825" y="3517900"/>
          <p14:tracePt t="16951" x="5330825" y="3509963"/>
          <p14:tracePt t="16968" x="5348288" y="3509963"/>
          <p14:tracePt t="16985" x="5357813" y="3500438"/>
          <p14:tracePt t="17001" x="5367338" y="3473450"/>
          <p14:tracePt t="17018" x="5367338" y="3438525"/>
          <p14:tracePt t="17035" x="5367338" y="3411538"/>
          <p14:tracePt t="17051" x="5367338" y="3402013"/>
          <p14:tracePt t="17072" x="5367338" y="3384550"/>
          <p14:tracePt t="17085" x="5367338" y="3375025"/>
          <p14:tracePt t="17102" x="5367338" y="3313113"/>
          <p14:tracePt t="17119" x="5348288" y="3214688"/>
          <p14:tracePt t="17135" x="5348288" y="3098800"/>
          <p14:tracePt t="17151" x="5348288" y="2919413"/>
          <p14:tracePt t="17152" x="5348288" y="2840038"/>
          <p14:tracePt t="17168" x="5357813" y="2705100"/>
          <p14:tracePt t="17185" x="5438775" y="2544763"/>
          <p14:tracePt t="17202" x="5562600" y="2374900"/>
          <p14:tracePt t="17219" x="5697538" y="2214563"/>
          <p14:tracePt t="17236" x="5840413" y="2081213"/>
          <p14:tracePt t="17252" x="5956300" y="1965325"/>
          <p14:tracePt t="17269" x="6018213" y="1884363"/>
          <p14:tracePt t="17287" x="6045200" y="1866900"/>
          <p14:tracePt t="17302" x="6054725" y="1857375"/>
          <p14:tracePt t="17368" x="6037263" y="1901825"/>
          <p14:tracePt t="17376" x="6000750" y="1990725"/>
          <p14:tracePt t="17387" x="5965825" y="2062163"/>
          <p14:tracePt t="17403" x="5848350" y="2214563"/>
          <p14:tracePt t="17420" x="5741988" y="2347913"/>
          <p14:tracePt t="17437" x="5599113" y="2473325"/>
          <p14:tracePt t="17453" x="5465763" y="2616200"/>
          <p14:tracePt t="17470" x="5286375" y="2786063"/>
          <p14:tracePt t="17486" x="4965700" y="3071813"/>
          <p14:tracePt t="17489" x="4732338" y="3259138"/>
          <p14:tracePt t="17503" x="4456113" y="3482975"/>
          <p14:tracePt t="17520" x="3571875" y="4322763"/>
          <p14:tracePt t="17537" x="3000375" y="4803775"/>
          <p14:tracePt t="17553" x="2598738" y="5187950"/>
          <p14:tracePt t="17570" x="2374900" y="5357813"/>
          <p14:tracePt t="17587" x="2232025" y="5483225"/>
          <p14:tracePt t="17603" x="2170113" y="5537200"/>
          <p14:tracePt t="17620" x="2152650" y="5545138"/>
          <p14:tracePt t="17664" x="2170113" y="5510213"/>
          <p14:tracePt t="17672" x="2366963" y="5330825"/>
          <p14:tracePt t="17680" x="2867025" y="4946650"/>
          <p14:tracePt t="17689" x="3330575" y="4527550"/>
          <p14:tracePt t="17704" x="3786188" y="4133850"/>
          <p14:tracePt t="17704" x="4160838" y="3830638"/>
          <p14:tracePt t="17721" x="4562475" y="3544888"/>
          <p14:tracePt t="17737" x="4759325" y="3429000"/>
          <p14:tracePt t="17754" x="4911725" y="3348038"/>
          <p14:tracePt t="17771" x="5187950" y="3241675"/>
          <p14:tracePt t="17787" x="5688013" y="3036888"/>
          <p14:tracePt t="17804" x="6180138" y="2884488"/>
          <p14:tracePt t="17822" x="6572250" y="2724150"/>
          <p14:tracePt t="17838" x="6742113" y="2652713"/>
          <p14:tracePt t="17854" x="6796088" y="2608263"/>
          <p14:tracePt t="17871" x="6813550" y="2589213"/>
          <p14:tracePt t="17888" x="6813550" y="2581275"/>
          <p14:tracePt t="17912" x="6813550" y="2571750"/>
          <p14:tracePt t="17922" x="6823075" y="2571750"/>
          <p14:tracePt t="17938" x="6848475" y="2536825"/>
          <p14:tracePt t="17955" x="6875463" y="2482850"/>
          <p14:tracePt t="17972" x="6902450" y="2455863"/>
          <p14:tracePt t="17988" x="6911975" y="2438400"/>
          <p14:tracePt t="18005" x="6919913" y="2438400"/>
          <p14:tracePt t="18022" x="6919913" y="2428875"/>
          <p14:tracePt t="18048" x="6919913" y="2419350"/>
          <p14:tracePt t="18057" x="6919913" y="2411413"/>
          <p14:tracePt t="18105" x="6929438" y="2411413"/>
          <p14:tracePt t="18160" x="6894513" y="2411413"/>
          <p14:tracePt t="18168" x="6858000" y="2411413"/>
          <p14:tracePt t="18177" x="6804025" y="2411413"/>
          <p14:tracePt t="18189" x="6759575" y="2411413"/>
          <p14:tracePt t="18206" x="6688138" y="2419350"/>
          <p14:tracePt t="18223" x="6661150" y="2428875"/>
          <p14:tracePt t="18239" x="6653213" y="2428875"/>
          <p14:tracePt t="18256" x="6634163" y="2428875"/>
          <p14:tracePt t="18360" x="6626225" y="2428875"/>
          <p14:tracePt t="18369" x="6616700" y="2438400"/>
          <p14:tracePt t="18593" x="6608763" y="2438400"/>
          <p14:tracePt t="18617" x="6608763" y="2446338"/>
          <p14:tracePt t="18641" x="6608763" y="2455863"/>
          <p14:tracePt t="18658" x="6608763" y="2465388"/>
          <p14:tracePt t="18673" x="6599238" y="2465388"/>
          <p14:tracePt t="18704" x="6599238" y="2473325"/>
          <p14:tracePt t="18785" x="6599238" y="2482850"/>
          <p14:tracePt t="18793" x="6599238" y="2490788"/>
          <p14:tracePt t="19177" x="6599238" y="2500313"/>
          <p14:tracePt t="19297" x="6599238" y="2509838"/>
          <p14:tracePt t="19465" x="6599238" y="2517775"/>
          <p14:tracePt t="19489" x="6581775" y="2536825"/>
          <p14:tracePt t="19521" x="6572250" y="2544763"/>
          <p14:tracePt t="19537" x="6562725" y="2554288"/>
          <p14:tracePt t="19553" x="6562725" y="2562225"/>
          <p14:tracePt t="21746" x="6562725" y="2571750"/>
          <p14:tracePt t="21810" x="6562725" y="2581275"/>
          <p14:tracePt t="21818" x="6562725" y="2589213"/>
          <p14:tracePt t="21834" x="6554788" y="2608263"/>
          <p14:tracePt t="21842" x="6545263" y="2616200"/>
          <p14:tracePt t="21853" x="6545263" y="2625725"/>
          <p14:tracePt t="21870" x="6527800" y="2633663"/>
          <p14:tracePt t="21890" x="6527800" y="2643188"/>
          <p14:tracePt t="21914" x="6527800" y="2652713"/>
          <p14:tracePt t="21930" x="6527800" y="2660650"/>
          <p14:tracePt t="22530" x="6527800" y="2679700"/>
          <p14:tracePt t="22546" x="6527800" y="2687638"/>
          <p14:tracePt t="22562" x="6527800" y="2705100"/>
          <p14:tracePt t="22722" x="6527800" y="2714625"/>
          <p14:tracePt t="22730" x="6527800" y="2724150"/>
          <p14:tracePt t="22740" x="6518275" y="2724150"/>
          <p14:tracePt t="22756" x="6500813" y="2741613"/>
          <p14:tracePt t="22773" x="6465888" y="2751138"/>
          <p14:tracePt t="22790" x="6456363" y="2751138"/>
          <p14:tracePt t="22807" x="6446838" y="2759075"/>
          <p14:tracePt t="22839" x="6429375" y="2759075"/>
          <p14:tracePt t="22856" x="6419850" y="2759075"/>
          <p14:tracePt t="22874" x="6411913" y="2768600"/>
          <p14:tracePt t="22875" x="6402388" y="2776538"/>
          <p14:tracePt t="22906" x="6394450" y="2776538"/>
          <p14:tracePt t="22938" x="6384925" y="2776538"/>
          <p14:tracePt t="22954" x="6384925" y="2786063"/>
          <p14:tracePt t="22970" x="6375400" y="2786063"/>
          <p14:tracePt t="22986" x="6367463" y="2803525"/>
          <p14:tracePt t="22994" x="6357938" y="2803525"/>
          <p14:tracePt t="23007" x="6348413" y="2803525"/>
          <p14:tracePt t="23034" x="6340475" y="2803525"/>
          <p14:tracePt t="23042" x="6330950" y="2803525"/>
          <p14:tracePt t="23058" x="6313488" y="2803525"/>
          <p14:tracePt t="23074" x="6296025" y="2803525"/>
          <p14:tracePt t="23091" x="6286500" y="2803525"/>
          <p14:tracePt t="23108" x="6269038" y="2803525"/>
          <p14:tracePt t="23125" x="6259513" y="2803525"/>
          <p14:tracePt t="23141" x="6242050" y="2803525"/>
          <p14:tracePt t="23159" x="6197600" y="2803525"/>
          <p14:tracePt t="23175" x="6126163" y="2803525"/>
          <p14:tracePt t="23191" x="6037263" y="2803525"/>
          <p14:tracePt t="23208" x="5946775" y="2803525"/>
          <p14:tracePt t="23225" x="5776913" y="2847975"/>
          <p14:tracePt t="23241" x="5545138" y="2874963"/>
          <p14:tracePt t="23242" x="5446713" y="2894013"/>
          <p14:tracePt t="23259" x="5197475" y="2955925"/>
          <p14:tracePt t="23275" x="4946650" y="3027363"/>
          <p14:tracePt t="23292" x="4724400" y="3089275"/>
          <p14:tracePt t="23309" x="4518025" y="3179763"/>
          <p14:tracePt t="23326" x="4348163" y="3268663"/>
          <p14:tracePt t="23342" x="4170363" y="3357563"/>
          <p14:tracePt t="23358" x="4017963" y="3419475"/>
          <p14:tracePt t="23375" x="3875088" y="3490913"/>
          <p14:tracePt t="23392" x="3803650" y="3536950"/>
          <p14:tracePt t="23408" x="3776663" y="3562350"/>
          <p14:tracePt t="23426" x="3751263" y="3589338"/>
          <p14:tracePt t="23498" x="3741738" y="3589338"/>
          <p14:tracePt t="23618" x="3751263" y="3598863"/>
          <p14:tracePt t="23642" x="3751263" y="3608388"/>
          <p14:tracePt t="23650" x="3759200" y="3616325"/>
          <p14:tracePt t="23666" x="3768725" y="3633788"/>
          <p14:tracePt t="23676" x="3776663" y="3633788"/>
          <p14:tracePt t="23693" x="3786188" y="3652838"/>
          <p14:tracePt t="23710" x="3795713" y="3660775"/>
          <p14:tracePt t="23727" x="3803650" y="3679825"/>
          <p14:tracePt t="23743" x="3822700" y="3705225"/>
          <p14:tracePt t="23760" x="3840163" y="3714750"/>
          <p14:tracePt t="23777" x="3848100" y="3724275"/>
          <p14:tracePt t="23794" x="3867150" y="3732213"/>
          <p14:tracePt t="23810" x="3867150" y="3741738"/>
          <p14:tracePt t="25283" x="3875088" y="3751263"/>
          <p14:tracePt t="25291" x="3875088" y="3768725"/>
          <p14:tracePt t="25300" x="3875088" y="3830638"/>
          <p14:tracePt t="25316" x="3857625" y="3894138"/>
          <p14:tracePt t="25333" x="3857625" y="3911600"/>
          <p14:tracePt t="25379" x="3867150" y="3929063"/>
          <p14:tracePt t="25395" x="3884613" y="3929063"/>
          <p14:tracePt t="25403" x="3911600" y="3938588"/>
          <p14:tracePt t="25411" x="3946525" y="3946525"/>
          <p14:tracePt t="25419" x="3973513" y="3946525"/>
          <p14:tracePt t="25433" x="4017963" y="3965575"/>
          <p14:tracePt t="25450" x="4108450" y="3973513"/>
          <p14:tracePt t="25467" x="4241800" y="3990975"/>
          <p14:tracePt t="25484" x="4411663" y="4027488"/>
          <p14:tracePt t="25500" x="4554538" y="4071938"/>
          <p14:tracePt t="25517" x="4705350" y="4116388"/>
          <p14:tracePt t="25534" x="4813300" y="4160838"/>
          <p14:tracePt t="25550" x="4919663" y="4197350"/>
          <p14:tracePt t="25567" x="5027613" y="4251325"/>
          <p14:tracePt t="25584" x="5153025" y="4303713"/>
          <p14:tracePt t="25600" x="5268913" y="4348163"/>
          <p14:tracePt t="25617" x="5384800" y="4402138"/>
          <p14:tracePt t="25634" x="5438775" y="4429125"/>
          <p14:tracePt t="25635" x="5465763" y="4429125"/>
          <p14:tracePt t="25651" x="5491163" y="4429125"/>
          <p14:tracePt t="25668" x="5510213" y="4446588"/>
          <p14:tracePt t="25684" x="5527675" y="4446588"/>
          <p14:tracePt t="25701" x="5562600" y="4473575"/>
          <p14:tracePt t="25718" x="5626100" y="4483100"/>
          <p14:tracePt t="25734" x="5680075" y="4510088"/>
          <p14:tracePt t="25751" x="5715000" y="4527550"/>
          <p14:tracePt t="25768" x="5741988" y="4537075"/>
          <p14:tracePt t="25785" x="5751513" y="4537075"/>
          <p14:tracePt t="25801" x="5759450" y="4537075"/>
        </p14:tracePtLst>
      </p14:laserTrace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867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/>
              <a:t>Thanks</a:t>
            </a:r>
            <a:endParaRPr lang="fa-IR" sz="6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6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762000"/>
            <a:ext cx="7247009" cy="45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8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"/>
          <a:stretch/>
        </p:blipFill>
        <p:spPr bwMode="auto">
          <a:xfrm>
            <a:off x="2209800" y="685801"/>
            <a:ext cx="7391400" cy="490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2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"/>
          <a:stretch/>
        </p:blipFill>
        <p:spPr bwMode="auto">
          <a:xfrm>
            <a:off x="2514601" y="533400"/>
            <a:ext cx="6924753" cy="52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5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1"/>
            <a:ext cx="6529388" cy="514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4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57201"/>
            <a:ext cx="7357509" cy="526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2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57201"/>
            <a:ext cx="6948655" cy="498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8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533400"/>
            <a:ext cx="6635709" cy="478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</Words>
  <Application>Microsoft Office PowerPoint</Application>
  <PresentationFormat>Widescreen</PresentationFormat>
  <Paragraphs>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Hemovigilance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edalati</dc:creator>
  <cp:lastModifiedBy>user</cp:lastModifiedBy>
  <cp:revision>8</cp:revision>
  <dcterms:created xsi:type="dcterms:W3CDTF">2020-07-01T16:36:04Z</dcterms:created>
  <dcterms:modified xsi:type="dcterms:W3CDTF">2020-09-26T08:47:24Z</dcterms:modified>
</cp:coreProperties>
</file>